
<file path=[Content_Types].xml><?xml version="1.0" encoding="utf-8"?>
<Types xmlns="http://schemas.openxmlformats.org/package/2006/content-types">
  <Default Extension="bmp" ContentType="image/bmp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9" r:id="rId8"/>
    <p:sldId id="262" r:id="rId9"/>
    <p:sldId id="300" r:id="rId10"/>
    <p:sldId id="294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6" r:id="rId21"/>
    <p:sldId id="277" r:id="rId22"/>
    <p:sldId id="274" r:id="rId23"/>
    <p:sldId id="280" r:id="rId24"/>
    <p:sldId id="302" r:id="rId25"/>
    <p:sldId id="301" r:id="rId26"/>
    <p:sldId id="284" r:id="rId27"/>
    <p:sldId id="283" r:id="rId28"/>
    <p:sldId id="285" r:id="rId29"/>
    <p:sldId id="286" r:id="rId30"/>
    <p:sldId id="287" r:id="rId31"/>
    <p:sldId id="288" r:id="rId32"/>
    <p:sldId id="289" r:id="rId33"/>
    <p:sldId id="308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295" r:id="rId44"/>
    <p:sldId id="293" r:id="rId45"/>
    <p:sldId id="296" r:id="rId46"/>
    <p:sldId id="298" r:id="rId47"/>
    <p:sldId id="331" r:id="rId48"/>
    <p:sldId id="332" r:id="rId49"/>
    <p:sldId id="333" r:id="rId50"/>
    <p:sldId id="330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>
      <p:cViewPr varScale="1">
        <p:scale>
          <a:sx n="96" d="100"/>
          <a:sy n="96" d="100"/>
        </p:scale>
        <p:origin x="168" y="2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mean error in millimeter</a:t>
            </a:r>
            <a:r>
              <a:rPr lang="en-US" altLang="zh-CN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for this work and manual measurement when using phantom images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8569545140145715E-2"/>
          <c:y val="0.19687498788908786"/>
          <c:w val="0.89294245083879575"/>
          <c:h val="0.6884643400304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Radiography (air)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1.2999999999999999E-2</c:v>
                </c:pt>
                <c:pt idx="1">
                  <c:v>0.04</c:v>
                </c:pt>
                <c:pt idx="2">
                  <c:v>5.6500000000000002E-2</c:v>
                </c:pt>
                <c:pt idx="3">
                  <c:v>5.4600000000000003E-2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1-414C-A4B6-D0B5713FAE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Radiography (water)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2.2599999999999999E-2</c:v>
                </c:pt>
                <c:pt idx="2">
                  <c:v>9.6100000000000005E-2</c:v>
                </c:pt>
                <c:pt idx="3">
                  <c:v>0.111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1-414C-A4B6-D0B5713FAE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Tomosynthesis (air)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1.52E-2</c:v>
                </c:pt>
                <c:pt idx="2">
                  <c:v>0.11459999999999999</c:v>
                </c:pt>
                <c:pt idx="3">
                  <c:v>0.24129999999999999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61-414C-A4B6-D0B5713FAE8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Tomosynthesis (water)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2.86E-2</c:v>
                </c:pt>
                <c:pt idx="2">
                  <c:v>0.16619999999999999</c:v>
                </c:pt>
                <c:pt idx="3">
                  <c:v>0.2276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61-414C-A4B6-D0B5713FA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737408"/>
        <c:axId val="74586624"/>
      </c:barChart>
      <c:catAx>
        <c:axId val="48873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4586624"/>
        <c:crosses val="autoZero"/>
        <c:auto val="1"/>
        <c:lblAlgn val="ctr"/>
        <c:lblOffset val="100"/>
        <c:noMultiLvlLbl val="0"/>
      </c:catAx>
      <c:valAx>
        <c:axId val="745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8873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510200479516618E-2"/>
          <c:y val="0.19802656262139742"/>
          <c:w val="0.23677671256316207"/>
          <c:h val="0.22210554736063315"/>
        </c:manualLayout>
      </c:layout>
      <c:overlay val="0"/>
      <c:spPr>
        <a:solidFill>
          <a:schemeClr val="bg1"/>
        </a:solidFill>
        <a:ln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Comparison with related works. </a:t>
            </a:r>
          </a:p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Mean error and standard deviation in pixel.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8569545140145715E-2"/>
          <c:y val="0.19687498788908786"/>
          <c:w val="0.89294245083879575"/>
          <c:h val="0.6884643400304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error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This work (Phantom)</c:v>
                </c:pt>
                <c:pt idx="1">
                  <c:v>This work (Clinical)</c:v>
                </c:pt>
                <c:pt idx="2">
                  <c:v>Phase only correlation (ISBI'19) (Phantom)</c:v>
                </c:pt>
                <c:pt idx="3">
                  <c:v>Edge detection (TBME'15)</c:v>
                </c:pt>
                <c:pt idx="4">
                  <c:v>Active shape model (TMI'08)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8.666666666666667E-2</c:v>
                </c:pt>
                <c:pt idx="2">
                  <c:v>0.26666666666666666</c:v>
                </c:pt>
                <c:pt idx="3">
                  <c:v>1.2424999999999999</c:v>
                </c:pt>
                <c:pt idx="4">
                  <c:v>3.3451536643026003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1-414C-A4B6-D0B5713FAE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Standard deviation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This work (Phantom)</c:v>
                </c:pt>
                <c:pt idx="1">
                  <c:v>This work (Clinical)</c:v>
                </c:pt>
                <c:pt idx="2">
                  <c:v>Phase only correlation (ISBI'19) (Phantom)</c:v>
                </c:pt>
                <c:pt idx="3">
                  <c:v>Edge detection (TBME'15)</c:v>
                </c:pt>
                <c:pt idx="4">
                  <c:v>Active shape model (TMI'08)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4.6666666666666669E-2</c:v>
                </c:pt>
                <c:pt idx="1">
                  <c:v>0.28000000000000003</c:v>
                </c:pt>
                <c:pt idx="3">
                  <c:v>0.76999999999999991</c:v>
                </c:pt>
                <c:pt idx="4">
                  <c:v>0.94562647754137119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1-414C-A4B6-D0B5713FA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737408"/>
        <c:axId val="74586624"/>
      </c:barChart>
      <c:catAx>
        <c:axId val="48873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4586624"/>
        <c:crosses val="autoZero"/>
        <c:auto val="1"/>
        <c:lblAlgn val="ctr"/>
        <c:lblOffset val="100"/>
        <c:noMultiLvlLbl val="0"/>
      </c:catAx>
      <c:valAx>
        <c:axId val="745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8873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510200479516618E-2"/>
          <c:y val="0.19802656262139742"/>
          <c:w val="0.23677671256316207"/>
          <c:h val="0.14710555197431399"/>
        </c:manualLayout>
      </c:layout>
      <c:overlay val="0"/>
      <c:spPr>
        <a:solidFill>
          <a:schemeClr val="bg1"/>
        </a:solidFill>
        <a:ln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The mean error in pixel</a:t>
            </a:r>
            <a:r>
              <a:rPr lang="en-US" altLang="zh-CN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 for this work and manual measurement when using phantom images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8569545140145715E-2"/>
          <c:y val="0.19687498788908786"/>
          <c:w val="0.89294245083879575"/>
          <c:h val="0.68846434003049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Radiography (air)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  <c:pt idx="4">
                  <c:v>Edge Detection (TBME'15)</c:v>
                </c:pt>
                <c:pt idx="5">
                  <c:v>Active Shape Models (TMI'08)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8.666666666666667E-2</c:v>
                </c:pt>
                <c:pt idx="1">
                  <c:v>0.26666666666666666</c:v>
                </c:pt>
                <c:pt idx="2">
                  <c:v>0.37666666666666671</c:v>
                </c:pt>
                <c:pt idx="3">
                  <c:v>0.36400000000000005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61-414C-A4B6-D0B5713FAE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Radiography (water)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  <c:pt idx="4">
                  <c:v>Edge Detection (TBME'15)</c:v>
                </c:pt>
                <c:pt idx="5">
                  <c:v>Active Shape Models (TMI'08)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0.15066666666666667</c:v>
                </c:pt>
                <c:pt idx="2">
                  <c:v>0.64066666666666672</c:v>
                </c:pt>
                <c:pt idx="3">
                  <c:v>0.74</c:v>
                </c:pt>
                <c:pt idx="4">
                  <c:v>1.2424999999999999</c:v>
                </c:pt>
                <c:pt idx="5">
                  <c:v>3.3451536643026003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61-414C-A4B6-D0B5713FAE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Tomosynthesis (air)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  <c:pt idx="4">
                  <c:v>Edge Detection (TBME'15)</c:v>
                </c:pt>
                <c:pt idx="5">
                  <c:v>Active Shape Models (TMI'08)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5.8461538461538461E-2</c:v>
                </c:pt>
                <c:pt idx="2">
                  <c:v>0.44076923076923075</c:v>
                </c:pt>
                <c:pt idx="3">
                  <c:v>0.92807692307692302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61-414C-A4B6-D0B5713FAE8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Tomosynthesis (water)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This work</c:v>
                </c:pt>
                <c:pt idx="1">
                  <c:v>Phase only correlation (ISBI'19)</c:v>
                </c:pt>
                <c:pt idx="2">
                  <c:v>Radiologist (Manual)</c:v>
                </c:pt>
                <c:pt idx="3">
                  <c:v>Radiological technologist (Manual)</c:v>
                </c:pt>
                <c:pt idx="4">
                  <c:v>Edge Detection (TBME'15)</c:v>
                </c:pt>
                <c:pt idx="5">
                  <c:v>Active Shape Models (TMI'08)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0.11</c:v>
                </c:pt>
                <c:pt idx="2">
                  <c:v>0.63923076923076916</c:v>
                </c:pt>
                <c:pt idx="3">
                  <c:v>0.87538461538461532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61-414C-A4B6-D0B5713FA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8737408"/>
        <c:axId val="74586624"/>
      </c:barChart>
      <c:catAx>
        <c:axId val="48873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74586624"/>
        <c:crosses val="autoZero"/>
        <c:auto val="1"/>
        <c:lblAlgn val="ctr"/>
        <c:lblOffset val="100"/>
        <c:noMultiLvlLbl val="0"/>
      </c:catAx>
      <c:valAx>
        <c:axId val="7458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zh-CN"/>
          </a:p>
        </c:txPr>
        <c:crossAx val="48873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510200479516618E-2"/>
          <c:y val="0.19802656262139742"/>
          <c:w val="0.239183676228957"/>
          <c:h val="0.24280288860710578"/>
        </c:manualLayout>
      </c:layout>
      <c:overlay val="0"/>
      <c:spPr>
        <a:solidFill>
          <a:schemeClr val="bg1"/>
        </a:solidFill>
        <a:ln>
          <a:solidFill>
            <a:schemeClr val="bg2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879AAB-AF59-48B2-1CAA-E11B3B39D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0691A8B-D156-3614-F3BA-3B5B8B5B4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BE7C27-4DFF-269B-D6C4-5A789FE2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58FD7E-604E-B58E-E1B0-E7921D52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463F5DB-C065-1082-F909-5EDC8FB9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17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65FC61-A873-CECE-002A-893CC6107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1B596B6-6063-D91A-DCC0-AE9F3EF68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3E78F8-3C40-10AD-6736-7F208B3B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39B3CB-E708-967A-F22F-0E218387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367B5-A2C9-98E9-2D7E-E4E0FCCB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00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206F9E9-CD1C-5170-AA82-B9F9AEF2E5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130D57-424E-9F72-9E54-E7EE4A5F8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6DD21C-328B-A646-62BB-DEB12A98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323A0A-A2A2-9821-8921-FAA606EC7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14BA57-2E39-24F3-B095-93E549E5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12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618A56-217B-C298-EE79-E4D1E73E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102758-00B9-5751-A1E4-A373CBCB3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02FF857-BF0D-7B90-32B7-2C99B3C0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6E4FDA-A563-6486-8D72-11215ED2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9FA0488-96C7-DCE1-1990-745905C6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31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FDDFCB-C0A4-6CDB-7D07-0236BD79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DD6C63E-5596-BD05-BD3E-974BE3572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0136A4-B3BC-A7B3-C986-1F142AEA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79256C-D350-B66D-44BC-511394AF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05C33C-7E49-8513-4E49-52DA6D93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38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37DDA6-7881-5981-4A55-20635BE3C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DC72AF-7572-332C-6A61-65784FB60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DF8075-2B20-8CB3-A81D-1557A3A95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F257287-1529-5911-8186-73D33281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F97FD09-5E13-B614-C8E2-7549DB49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7F75FD-EF06-BD49-D66B-A62981A7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555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4AA6D0-FF90-50A5-3F96-FE0CBFBC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2031B6-7293-4DFC-2A73-BF0F7695E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58D65B-F4E3-D382-93F4-FC716A025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43FA262-36A9-E55E-9DF2-A395D0101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DB1AD6A-1CA9-4B84-65D8-207BF33080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2F0FA34-12BE-AD5D-893D-3CB3D200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A9BCFB3-37D9-CFE1-B09E-0AF6A62E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4A0BBF6-E9B7-8895-73F1-9E73DBD0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85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CDFCC3-DD4E-3A50-28ED-88B0978AB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3FA4223-6BA8-308E-27D3-292AE743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61CF267-44EE-3D37-8217-D4256F8F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3653D9-F919-A792-970A-CF5EC9970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26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E031C07-C772-379E-B4CA-C4AD6854E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AD436FA-B031-FFC0-5DCD-319E4AD67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3A5F0E-84CF-517D-7CD7-D58DBFC8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901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EB1B9B-3570-859A-9784-EA5C43333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EAB899-0703-94C6-88E6-62B153640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E62613-F71F-0416-CB32-34F2B1B7D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9524BA-1C39-C6EF-792D-F9BD6453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8AA6C84-B37A-D8D1-D469-B49CDBEF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A062C4-F36E-4265-7053-C9136B50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77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666375-AB26-FE10-35DD-ADDA375C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0B57A7F-748A-8CBA-1793-98BA199BE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5DBBA53-3053-E847-3A5F-86A35E902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F278AB6-F7BA-D370-9C30-1975B8161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980212-A747-3356-13D1-371D155F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23E85C6-A554-2014-3479-0060104B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00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8A0EC1D-A451-528C-E78B-6CE86DC06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13177" r="384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10DE5CF-E08B-5FCE-3DB3-0C59003F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C77A753-C29C-CD55-9042-4E6092B9D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E7CF12-4694-49E9-12AB-749672FF1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6D251-10D9-4ADF-884D-A80C3AC360D5}" type="datetimeFigureOut">
              <a:rPr kumimoji="1" lang="ja-JP" altLang="en-US" smtClean="0"/>
              <a:t>2022/11/23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427F30B-65C4-416D-68CA-08B2C767E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F53F12-83CB-C90E-8519-FF94E0E7D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7866C-D856-4598-94BD-F1889DB908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13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1" i="0" kern="1200" baseline="0">
          <a:solidFill>
            <a:schemeClr val="bg1"/>
          </a:solidFill>
          <a:latin typeface="Arial" panose="020B0604020202020204" pitchFamily="34" charset="0"/>
          <a:ea typeface="ＭＳ Ｐゴシック" panose="020B060007020508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3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bmp"/><Relationship Id="rId4" Type="http://schemas.openxmlformats.org/officeDocument/2006/relationships/image" Target="../media/image92.bm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012D21-120B-DB0D-8404-22C4FA00E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122363"/>
            <a:ext cx="12090400" cy="2387600"/>
          </a:xfrm>
        </p:spPr>
        <p:txBody>
          <a:bodyPr>
            <a:noAutofit/>
          </a:bodyPr>
          <a:lstStyle/>
          <a:p>
            <a:r>
              <a:rPr kumimoji="1" lang="en-US" altLang="ja-JP" sz="4400" dirty="0"/>
              <a:t>A Sub-pixel Accurate Quantification of </a:t>
            </a:r>
            <a:br>
              <a:rPr kumimoji="1" lang="en-US" altLang="ja-JP" sz="4400" dirty="0"/>
            </a:br>
            <a:r>
              <a:rPr kumimoji="1" lang="en-US" altLang="ja-JP" sz="4400" dirty="0"/>
              <a:t>Joint Space Narrowing Progression</a:t>
            </a:r>
            <a:r>
              <a:rPr lang="en-US" altLang="ja-JP" sz="4400" dirty="0"/>
              <a:t> </a:t>
            </a:r>
            <a:r>
              <a:rPr kumimoji="1" lang="en-US" altLang="ja-JP" sz="4400" dirty="0"/>
              <a:t>in Rheumatoid</a:t>
            </a:r>
            <a:r>
              <a:rPr lang="ja-JP" altLang="en-US" sz="4400" dirty="0"/>
              <a:t> </a:t>
            </a:r>
            <a:r>
              <a:rPr kumimoji="1" lang="en-US" altLang="ja-JP" sz="4400" dirty="0"/>
              <a:t>Arthritis</a:t>
            </a:r>
            <a:endParaRPr kumimoji="1" lang="ja-JP" altLang="en-US" sz="4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14F8FC-4F90-2A10-E0BF-7166905669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361" y="4222115"/>
            <a:ext cx="9570720" cy="1655762"/>
          </a:xfrm>
        </p:spPr>
        <p:txBody>
          <a:bodyPr/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Ou</a:t>
            </a:r>
            <a:r>
              <a:rPr kumimoji="1" lang="en-US" altLang="ja-JP" dirty="0"/>
              <a:t>, P. </a:t>
            </a:r>
            <a:r>
              <a:rPr kumimoji="1" lang="en-US" altLang="ja-JP" dirty="0" err="1"/>
              <a:t>Ambalathankandy</a:t>
            </a:r>
            <a:r>
              <a:rPr kumimoji="1" lang="en-US" altLang="ja-JP" dirty="0"/>
              <a:t>, R. </a:t>
            </a:r>
            <a:r>
              <a:rPr kumimoji="1" lang="en-US" altLang="ja-JP" dirty="0" err="1"/>
              <a:t>Furuya</a:t>
            </a:r>
            <a:r>
              <a:rPr kumimoji="1" lang="en-US" altLang="ja-JP" dirty="0"/>
              <a:t>, S. Kawada, T. Zeng, Y. An,</a:t>
            </a:r>
          </a:p>
          <a:p>
            <a:r>
              <a:rPr kumimoji="1" lang="en-US" altLang="ja-JP" dirty="0"/>
              <a:t>T. </a:t>
            </a:r>
            <a:r>
              <a:rPr kumimoji="1" lang="en-US" altLang="ja-JP" dirty="0" err="1"/>
              <a:t>Kamishima</a:t>
            </a:r>
            <a:r>
              <a:rPr kumimoji="1" lang="en-US" altLang="ja-JP" dirty="0"/>
              <a:t>, K. Tamura, and M. Ikebe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101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79E368-B142-43BE-8AC3-B496E5872143}"/>
              </a:ext>
            </a:extLst>
          </p:cNvPr>
          <p:cNvSpPr txBox="1">
            <a:spLocks/>
          </p:cNvSpPr>
          <p:nvPr/>
        </p:nvSpPr>
        <p:spPr>
          <a:xfrm>
            <a:off x="3575720" y="836712"/>
            <a:ext cx="856895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Finger alignment and midline </a:t>
            </a:r>
            <a:r>
              <a:rPr lang="en-US" altLang="ja-JP" sz="2000" dirty="0">
                <a:solidFill>
                  <a:srgbClr val="FF0000"/>
                </a:solidFill>
              </a:rPr>
              <a:t>detection</a:t>
            </a:r>
            <a:r>
              <a:rPr lang="en-US" altLang="ja-JP" sz="2000" dirty="0"/>
              <a:t> </a:t>
            </a:r>
            <a:r>
              <a:rPr lang="en-US" altLang="ja-JP" sz="2000" dirty="0">
                <a:sym typeface="Wingdings" panose="05000000000000000000" pitchFamily="2" charset="2"/>
              </a:rPr>
              <a:t> </a:t>
            </a:r>
            <a:r>
              <a:rPr lang="en-US" altLang="ja-JP" sz="2000" dirty="0">
                <a:solidFill>
                  <a:srgbClr val="FFFF00"/>
                </a:solidFill>
              </a:rPr>
              <a:t>angle</a:t>
            </a:r>
            <a:r>
              <a:rPr lang="en-US" altLang="ja-JP" sz="2000" dirty="0"/>
              <a:t> &amp; </a:t>
            </a:r>
            <a:r>
              <a:rPr lang="en-US" altLang="ja-JP" sz="2000" dirty="0">
                <a:solidFill>
                  <a:srgbClr val="FFFF00"/>
                </a:solidFill>
              </a:rPr>
              <a:t>region</a:t>
            </a:r>
            <a:r>
              <a:rPr lang="en-US" altLang="ja-JP" sz="2000" dirty="0"/>
              <a:t> of joints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Therefore, greatly </a:t>
            </a:r>
            <a:r>
              <a:rPr lang="en-US" altLang="ja-JP" sz="2000" dirty="0">
                <a:solidFill>
                  <a:srgbClr val="FF0000"/>
                </a:solidFill>
              </a:rPr>
              <a:t>reduces</a:t>
            </a:r>
            <a:r>
              <a:rPr lang="en-US" altLang="ja-JP" sz="2000" dirty="0"/>
              <a:t> </a:t>
            </a:r>
            <a:r>
              <a:rPr lang="en-US" altLang="ja-JP" sz="2000" dirty="0">
                <a:sym typeface="Wingdings" panose="05000000000000000000" pitchFamily="2" charset="2"/>
              </a:rPr>
              <a:t></a:t>
            </a:r>
            <a:r>
              <a:rPr lang="en-US" altLang="ja-JP" sz="2000" dirty="0"/>
              <a:t> </a:t>
            </a:r>
            <a:r>
              <a:rPr lang="en-US" altLang="ja-JP" sz="2000" dirty="0">
                <a:solidFill>
                  <a:srgbClr val="FFFF00"/>
                </a:solidFill>
              </a:rPr>
              <a:t>detection area </a:t>
            </a:r>
            <a:r>
              <a:rPr lang="en-US" altLang="ja-JP" sz="2000" dirty="0"/>
              <a:t>&amp; </a:t>
            </a:r>
            <a:r>
              <a:rPr lang="en-US" altLang="ja-JP" sz="2000" dirty="0">
                <a:solidFill>
                  <a:srgbClr val="FFFF00"/>
                </a:solidFill>
              </a:rPr>
              <a:t>improves speed</a:t>
            </a:r>
            <a:endParaRPr lang="ja-JP" alt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47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-4836160" y="-3693375"/>
            <a:ext cx="6645777" cy="13772095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08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-4836160" y="-3693375"/>
            <a:ext cx="6645777" cy="13772095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rcRect l="79192" t="49244" r="3380" b="40722"/>
            <a:stretch/>
          </p:blipFill>
          <p:spPr>
            <a:xfrm>
              <a:off x="3305385" y="3377196"/>
              <a:ext cx="576761" cy="688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1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CDB58F9-1D9B-3D04-DD5B-61D3C0E7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" b="96288" l="3385" r="91077">
                        <a14:foregroundMark x1="50615" y1="7795" x2="50615" y2="7795"/>
                        <a14:foregroundMark x1="43385" y1="8092" x2="43385" y2="8092"/>
                        <a14:foregroundMark x1="55231" y1="5494" x2="55231" y2="5494"/>
                        <a14:foregroundMark x1="10154" y1="51893" x2="10154" y2="51893"/>
                        <a14:foregroundMark x1="4462" y1="56719" x2="4462" y2="56719"/>
                        <a14:foregroundMark x1="3538" y1="52784" x2="3538" y2="52784"/>
                        <a14:foregroundMark x1="91077" y1="53155" x2="91077" y2="53155"/>
                        <a14:foregroundMark x1="91077" y1="57238" x2="91077" y2="57238"/>
                        <a14:foregroundMark x1="37692" y1="91463" x2="37692" y2="91463"/>
                        <a14:foregroundMark x1="37385" y1="96288" x2="37385" y2="96288"/>
                        <a14:foregroundMark x1="66615" y1="95620" x2="66615" y2="95620"/>
                        <a14:foregroundMark x1="59077" y1="95546" x2="59077" y2="95546"/>
                        <a14:backgroundMark x1="90769" y1="54566" x2="90769" y2="54566"/>
                      </a14:backgroundRemoval>
                    </a14:imgEffect>
                  </a14:imgLayer>
                </a14:imgProps>
              </a:ext>
            </a:extLst>
          </a:blip>
          <a:srcRect l="79192" t="49244" r="3380" b="40722"/>
          <a:stretch/>
        </p:blipFill>
        <p:spPr>
          <a:xfrm>
            <a:off x="426720" y="3088641"/>
            <a:ext cx="1158240" cy="1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0036"/>
      </p:ext>
    </p:extLst>
  </p:cSld>
  <p:clrMapOvr>
    <a:masterClrMapping/>
  </p:clrMapOvr>
  <p:transition advClick="0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CDB58F9-1D9B-3D04-DD5B-61D3C0E7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" b="96288" l="3385" r="91077">
                        <a14:foregroundMark x1="50615" y1="7795" x2="50615" y2="7795"/>
                        <a14:foregroundMark x1="43385" y1="8092" x2="43385" y2="8092"/>
                        <a14:foregroundMark x1="55231" y1="5494" x2="55231" y2="5494"/>
                        <a14:foregroundMark x1="10154" y1="51893" x2="10154" y2="51893"/>
                        <a14:foregroundMark x1="4462" y1="56719" x2="4462" y2="56719"/>
                        <a14:foregroundMark x1="3538" y1="52784" x2="3538" y2="52784"/>
                        <a14:foregroundMark x1="91077" y1="53155" x2="91077" y2="53155"/>
                        <a14:foregroundMark x1="91077" y1="57238" x2="91077" y2="57238"/>
                        <a14:foregroundMark x1="37692" y1="91463" x2="37692" y2="91463"/>
                        <a14:foregroundMark x1="37385" y1="96288" x2="37385" y2="96288"/>
                        <a14:foregroundMark x1="66615" y1="95620" x2="66615" y2="95620"/>
                        <a14:foregroundMark x1="59077" y1="95546" x2="59077" y2="95546"/>
                        <a14:backgroundMark x1="90769" y1="54566" x2="90769" y2="54566"/>
                      </a14:backgroundRemoval>
                    </a14:imgEffect>
                  </a14:imgLayer>
                </a14:imgProps>
              </a:ext>
            </a:extLst>
          </a:blip>
          <a:srcRect l="79192" t="49244" r="3380" b="40722"/>
          <a:stretch/>
        </p:blipFill>
        <p:spPr>
          <a:xfrm rot="11700000">
            <a:off x="426720" y="3088641"/>
            <a:ext cx="1158240" cy="1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0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CDB58F9-1D9B-3D04-DD5B-61D3C0E7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" b="96288" l="3385" r="91077">
                        <a14:foregroundMark x1="50615" y1="7795" x2="50615" y2="7795"/>
                        <a14:foregroundMark x1="43385" y1="8092" x2="43385" y2="8092"/>
                        <a14:foregroundMark x1="55231" y1="5494" x2="55231" y2="5494"/>
                        <a14:foregroundMark x1="10154" y1="51893" x2="10154" y2="51893"/>
                        <a14:foregroundMark x1="4462" y1="56719" x2="4462" y2="56719"/>
                        <a14:foregroundMark x1="3538" y1="52784" x2="3538" y2="52784"/>
                        <a14:foregroundMark x1="91077" y1="53155" x2="91077" y2="53155"/>
                        <a14:foregroundMark x1="91077" y1="57238" x2="91077" y2="57238"/>
                        <a14:foregroundMark x1="37692" y1="91463" x2="37692" y2="91463"/>
                        <a14:foregroundMark x1="37385" y1="96288" x2="37385" y2="96288"/>
                        <a14:foregroundMark x1="66615" y1="95620" x2="66615" y2="95620"/>
                        <a14:foregroundMark x1="59077" y1="95546" x2="59077" y2="95546"/>
                        <a14:backgroundMark x1="90769" y1="54566" x2="90769" y2="54566"/>
                      </a14:backgroundRemoval>
                    </a14:imgEffect>
                  </a14:imgLayer>
                </a14:imgProps>
              </a:ext>
            </a:extLst>
          </a:blip>
          <a:srcRect l="79192" t="49244" r="3380" b="40722"/>
          <a:stretch/>
        </p:blipFill>
        <p:spPr>
          <a:xfrm rot="9900000" flipH="1">
            <a:off x="426720" y="3088641"/>
            <a:ext cx="1158240" cy="1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3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9CDB58F9-1D9B-3D04-DD5B-61D3C0E72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4" b="96288" l="3385" r="91077">
                        <a14:foregroundMark x1="50615" y1="7795" x2="50615" y2="7795"/>
                        <a14:foregroundMark x1="43385" y1="8092" x2="43385" y2="8092"/>
                        <a14:foregroundMark x1="55231" y1="5494" x2="55231" y2="5494"/>
                        <a14:foregroundMark x1="10154" y1="51893" x2="10154" y2="51893"/>
                        <a14:foregroundMark x1="4462" y1="56719" x2="4462" y2="56719"/>
                        <a14:foregroundMark x1="3538" y1="52784" x2="3538" y2="52784"/>
                        <a14:foregroundMark x1="91077" y1="53155" x2="91077" y2="53155"/>
                        <a14:foregroundMark x1="91077" y1="57238" x2="91077" y2="57238"/>
                        <a14:foregroundMark x1="37692" y1="91463" x2="37692" y2="91463"/>
                        <a14:foregroundMark x1="37385" y1="96288" x2="37385" y2="96288"/>
                        <a14:foregroundMark x1="66615" y1="95620" x2="66615" y2="95620"/>
                        <a14:foregroundMark x1="59077" y1="95546" x2="59077" y2="95546"/>
                        <a14:backgroundMark x1="90769" y1="54566" x2="90769" y2="54566"/>
                      </a14:backgroundRemoval>
                    </a14:imgEffect>
                  </a14:imgLayer>
                </a14:imgProps>
              </a:ext>
            </a:extLst>
          </a:blip>
          <a:srcRect l="79192" t="49244" r="3380" b="40722"/>
          <a:stretch/>
        </p:blipFill>
        <p:spPr>
          <a:xfrm rot="9900000" flipH="1">
            <a:off x="-1158241" y="3088641"/>
            <a:ext cx="1158240" cy="13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0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F545FE6-DAFF-EADF-57A1-D8A8D123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498149"/>
            <a:ext cx="4669657" cy="58617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D7499EE-F0BE-61EF-F13A-17BE2D2E2415}"/>
              </a:ext>
            </a:extLst>
          </p:cNvPr>
          <p:cNvCxnSpPr>
            <a:cxnSpLocks/>
          </p:cNvCxnSpPr>
          <p:nvPr/>
        </p:nvCxnSpPr>
        <p:spPr>
          <a:xfrm flipV="1">
            <a:off x="0" y="508000"/>
            <a:ext cx="1493520" cy="27127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CD57D95-5C76-6638-B577-87E46A745500}"/>
              </a:ext>
            </a:extLst>
          </p:cNvPr>
          <p:cNvCxnSpPr>
            <a:cxnSpLocks/>
          </p:cNvCxnSpPr>
          <p:nvPr/>
        </p:nvCxnSpPr>
        <p:spPr>
          <a:xfrm>
            <a:off x="0" y="4378960"/>
            <a:ext cx="1503680" cy="1971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8F545FE6-DAFF-EADF-57A1-D8A8D123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498149"/>
            <a:ext cx="4669657" cy="58617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E92002FD-1C21-35E7-A6A0-546A9173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498150"/>
            <a:ext cx="4670739" cy="58617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D7499EE-F0BE-61EF-F13A-17BE2D2E2415}"/>
              </a:ext>
            </a:extLst>
          </p:cNvPr>
          <p:cNvCxnSpPr>
            <a:cxnSpLocks/>
          </p:cNvCxnSpPr>
          <p:nvPr/>
        </p:nvCxnSpPr>
        <p:spPr>
          <a:xfrm flipV="1">
            <a:off x="0" y="508000"/>
            <a:ext cx="1493520" cy="27127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CD57D95-5C76-6638-B577-87E46A745500}"/>
              </a:ext>
            </a:extLst>
          </p:cNvPr>
          <p:cNvCxnSpPr>
            <a:cxnSpLocks/>
          </p:cNvCxnSpPr>
          <p:nvPr/>
        </p:nvCxnSpPr>
        <p:spPr>
          <a:xfrm>
            <a:off x="0" y="4378960"/>
            <a:ext cx="1503680" cy="19710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4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E92002FD-1C21-35E7-A6A0-546A9173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498150"/>
            <a:ext cx="4670739" cy="58617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88614B6-F4E3-E93E-24FD-520F05E4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24" y="498149"/>
            <a:ext cx="4660995" cy="586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6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3BC28E-C4EA-97B6-E738-CA6DD7B6F4DA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/>
            <a:r>
              <a:rPr lang="en-US" altLang="ja-JP" dirty="0"/>
              <a:t>INTRODUCTION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288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E92002FD-1C21-35E7-A6A0-546A9173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680" y="498150"/>
            <a:ext cx="4670739" cy="586170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688614B6-F4E3-E93E-24FD-520F05E4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24" y="498149"/>
            <a:ext cx="4660995" cy="586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38B41ACA-AE23-8C21-538E-61C11CBDB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5325">
            <a:off x="4881994" y="2650167"/>
            <a:ext cx="570411" cy="17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476616FF-F457-D671-55AD-851C4246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40">
            <a:off x="2221903" y="1988102"/>
            <a:ext cx="458014" cy="18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6E64256B-4218-A3FD-1D76-2A3F3F39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08">
            <a:off x="4174115" y="969335"/>
            <a:ext cx="584832" cy="217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843E2CD-2118-826D-7263-D1A83FFB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8694">
            <a:off x="2805347" y="1058669"/>
            <a:ext cx="578143" cy="233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4AC86B0E-3492-4DD2-EC58-3FCB4D52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93" y="716279"/>
            <a:ext cx="638009" cy="248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7AFFFA-6076-2FDE-E59E-B34BE3BB8F1C}"/>
              </a:ext>
            </a:extLst>
          </p:cNvPr>
          <p:cNvSpPr/>
          <p:nvPr/>
        </p:nvSpPr>
        <p:spPr>
          <a:xfrm rot="19465701">
            <a:off x="2230024" y="2002855"/>
            <a:ext cx="455856" cy="1821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8A5AE4-0E58-8680-4373-6D542F69A263}"/>
              </a:ext>
            </a:extLst>
          </p:cNvPr>
          <p:cNvSpPr/>
          <p:nvPr/>
        </p:nvSpPr>
        <p:spPr>
          <a:xfrm rot="21037315">
            <a:off x="2810363" y="1064140"/>
            <a:ext cx="566883" cy="2327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08FC0D-8365-E292-F752-20B7AB1C4FC1}"/>
              </a:ext>
            </a:extLst>
          </p:cNvPr>
          <p:cNvSpPr/>
          <p:nvPr/>
        </p:nvSpPr>
        <p:spPr>
          <a:xfrm>
            <a:off x="3431142" y="714974"/>
            <a:ext cx="638009" cy="24841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50EBDA8-A63B-DC02-82FF-848AB143E555}"/>
              </a:ext>
            </a:extLst>
          </p:cNvPr>
          <p:cNvSpPr/>
          <p:nvPr/>
        </p:nvSpPr>
        <p:spPr>
          <a:xfrm rot="237133">
            <a:off x="4178315" y="968909"/>
            <a:ext cx="572650" cy="2172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532C714-AEDD-87E9-27D9-7CF9B56E2261}"/>
              </a:ext>
            </a:extLst>
          </p:cNvPr>
          <p:cNvSpPr/>
          <p:nvPr/>
        </p:nvSpPr>
        <p:spPr>
          <a:xfrm rot="1509245">
            <a:off x="4875623" y="2641729"/>
            <a:ext cx="572650" cy="1769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73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7AFFFA-6076-2FDE-E59E-B34BE3BB8F1C}"/>
              </a:ext>
            </a:extLst>
          </p:cNvPr>
          <p:cNvSpPr/>
          <p:nvPr/>
        </p:nvSpPr>
        <p:spPr>
          <a:xfrm rot="19465701">
            <a:off x="7578252" y="3347561"/>
            <a:ext cx="455856" cy="1821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8A5AE4-0E58-8680-4373-6D542F69A263}"/>
              </a:ext>
            </a:extLst>
          </p:cNvPr>
          <p:cNvSpPr/>
          <p:nvPr/>
        </p:nvSpPr>
        <p:spPr>
          <a:xfrm rot="21037315">
            <a:off x="8158591" y="2408846"/>
            <a:ext cx="566883" cy="23275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08FC0D-8365-E292-F752-20B7AB1C4FC1}"/>
              </a:ext>
            </a:extLst>
          </p:cNvPr>
          <p:cNvSpPr/>
          <p:nvPr/>
        </p:nvSpPr>
        <p:spPr>
          <a:xfrm>
            <a:off x="8779370" y="2059680"/>
            <a:ext cx="638009" cy="24841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50EBDA8-A63B-DC02-82FF-848AB143E555}"/>
              </a:ext>
            </a:extLst>
          </p:cNvPr>
          <p:cNvSpPr/>
          <p:nvPr/>
        </p:nvSpPr>
        <p:spPr>
          <a:xfrm rot="237133">
            <a:off x="9526543" y="2313615"/>
            <a:ext cx="572650" cy="2172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532C714-AEDD-87E9-27D9-7CF9B56E2261}"/>
              </a:ext>
            </a:extLst>
          </p:cNvPr>
          <p:cNvSpPr/>
          <p:nvPr/>
        </p:nvSpPr>
        <p:spPr>
          <a:xfrm rot="1509245">
            <a:off x="10223851" y="3986435"/>
            <a:ext cx="572650" cy="17695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59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DA0645B1-EE4D-9ED1-BDF0-80280F8C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945" y="2752679"/>
            <a:ext cx="809980" cy="25017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C701BE5-67CB-AA5A-FB80-109F0117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777" y="2724992"/>
            <a:ext cx="629983" cy="25294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52484B0-7954-893B-E090-0106387EB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71" y="2294906"/>
            <a:ext cx="797000" cy="29595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9B1DEE21-16C9-D226-B14D-D824A4B4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726" y="2211831"/>
            <a:ext cx="754596" cy="30426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24B50C85-35ED-BDC9-6EC6-06BE952F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136" y="1962605"/>
            <a:ext cx="845460" cy="32918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A7AFFFA-6076-2FDE-E59E-B34BE3BB8F1C}"/>
              </a:ext>
            </a:extLst>
          </p:cNvPr>
          <p:cNvSpPr/>
          <p:nvPr/>
        </p:nvSpPr>
        <p:spPr>
          <a:xfrm>
            <a:off x="7136352" y="2718019"/>
            <a:ext cx="636407" cy="25364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E8A5AE4-0E58-8680-4373-6D542F69A263}"/>
              </a:ext>
            </a:extLst>
          </p:cNvPr>
          <p:cNvSpPr/>
          <p:nvPr/>
        </p:nvSpPr>
        <p:spPr>
          <a:xfrm>
            <a:off x="7775374" y="2207392"/>
            <a:ext cx="760948" cy="30470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08FC0D-8365-E292-F752-20B7AB1C4FC1}"/>
              </a:ext>
            </a:extLst>
          </p:cNvPr>
          <p:cNvSpPr/>
          <p:nvPr/>
        </p:nvSpPr>
        <p:spPr>
          <a:xfrm>
            <a:off x="8536322" y="1956610"/>
            <a:ext cx="860949" cy="32978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50EBDA8-A63B-DC02-82FF-848AB143E555}"/>
              </a:ext>
            </a:extLst>
          </p:cNvPr>
          <p:cNvSpPr/>
          <p:nvPr/>
        </p:nvSpPr>
        <p:spPr>
          <a:xfrm>
            <a:off x="9397215" y="2289914"/>
            <a:ext cx="796999" cy="29595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532C714-AEDD-87E9-27D9-7CF9B56E2261}"/>
              </a:ext>
            </a:extLst>
          </p:cNvPr>
          <p:cNvSpPr/>
          <p:nvPr/>
        </p:nvSpPr>
        <p:spPr>
          <a:xfrm>
            <a:off x="10196943" y="2747120"/>
            <a:ext cx="822656" cy="25017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2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E1077C89-333D-6D99-80A4-DF59C9ACD7CF}"/>
              </a:ext>
            </a:extLst>
          </p:cNvPr>
          <p:cNvGrpSpPr/>
          <p:nvPr/>
        </p:nvGrpSpPr>
        <p:grpSpPr>
          <a:xfrm>
            <a:off x="7136352" y="1956610"/>
            <a:ext cx="3883247" cy="3297835"/>
            <a:chOff x="7136352" y="1956610"/>
            <a:chExt cx="3883247" cy="3297835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A7D226BB-D4C7-66A8-B803-A65AFB264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945" y="2752679"/>
              <a:ext cx="809980" cy="250176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>
              <a:extLst>
                <a:ext uri="{FF2B5EF4-FFF2-40B4-BE49-F238E27FC236}">
                  <a16:creationId xmlns:a16="http://schemas.microsoft.com/office/drawing/2014/main" id="{0AB66DC7-93E0-714A-5B3C-8F730534E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777" y="2724992"/>
              <a:ext cx="629983" cy="252945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>
              <a:extLst>
                <a:ext uri="{FF2B5EF4-FFF2-40B4-BE49-F238E27FC236}">
                  <a16:creationId xmlns:a16="http://schemas.microsoft.com/office/drawing/2014/main" id="{3DC56B12-5C88-8405-FC99-51D642165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7271" y="2294906"/>
              <a:ext cx="797000" cy="29595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495048-55E5-A7E4-CC64-7CA48C9D0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1726" y="2211831"/>
              <a:ext cx="754596" cy="304261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8">
              <a:extLst>
                <a:ext uri="{FF2B5EF4-FFF2-40B4-BE49-F238E27FC236}">
                  <a16:creationId xmlns:a16="http://schemas.microsoft.com/office/drawing/2014/main" id="{C61D5B73-CD26-310C-EDCD-06002F4726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136" y="1962605"/>
              <a:ext cx="845460" cy="32918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16863A64-E542-3A44-991E-F055613F1275}"/>
                </a:ext>
              </a:extLst>
            </p:cNvPr>
            <p:cNvSpPr/>
            <p:nvPr/>
          </p:nvSpPr>
          <p:spPr>
            <a:xfrm>
              <a:off x="7136352" y="2718019"/>
              <a:ext cx="636407" cy="25364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BF12587-4348-3C31-059F-FCB059336098}"/>
                </a:ext>
              </a:extLst>
            </p:cNvPr>
            <p:cNvSpPr/>
            <p:nvPr/>
          </p:nvSpPr>
          <p:spPr>
            <a:xfrm>
              <a:off x="7775374" y="2207392"/>
              <a:ext cx="760948" cy="304705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45D666D-19FD-A6AD-78A2-27EBAE3031AD}"/>
                </a:ext>
              </a:extLst>
            </p:cNvPr>
            <p:cNvSpPr/>
            <p:nvPr/>
          </p:nvSpPr>
          <p:spPr>
            <a:xfrm>
              <a:off x="8536322" y="1956610"/>
              <a:ext cx="860949" cy="32978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5C0CD6C7-3AE6-07FD-0241-36B8AF2DE403}"/>
                </a:ext>
              </a:extLst>
            </p:cNvPr>
            <p:cNvSpPr/>
            <p:nvPr/>
          </p:nvSpPr>
          <p:spPr>
            <a:xfrm>
              <a:off x="9397215" y="2289914"/>
              <a:ext cx="796999" cy="295953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B7E1EED-DEE3-3E96-823B-81E33B95ECA6}"/>
                </a:ext>
              </a:extLst>
            </p:cNvPr>
            <p:cNvSpPr/>
            <p:nvPr/>
          </p:nvSpPr>
          <p:spPr>
            <a:xfrm>
              <a:off x="10196943" y="2747120"/>
              <a:ext cx="822656" cy="250176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DC52526-598F-8279-B0A2-1AFB5A095E5D}"/>
              </a:ext>
            </a:extLst>
          </p:cNvPr>
          <p:cNvGrpSpPr/>
          <p:nvPr/>
        </p:nvGrpSpPr>
        <p:grpSpPr>
          <a:xfrm>
            <a:off x="7136352" y="1962605"/>
            <a:ext cx="3883247" cy="3286281"/>
            <a:chOff x="28987750" y="4419600"/>
            <a:chExt cx="7024688" cy="6038851"/>
          </a:xfrm>
        </p:grpSpPr>
        <p:pic>
          <p:nvPicPr>
            <p:cNvPr id="2" name="Picture 16">
              <a:extLst>
                <a:ext uri="{FF2B5EF4-FFF2-40B4-BE49-F238E27FC236}">
                  <a16:creationId xmlns:a16="http://schemas.microsoft.com/office/drawing/2014/main" id="{81CE44DA-30CD-A266-3517-6833ECB15C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7750" y="5818188"/>
              <a:ext cx="1155700" cy="46402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4EB9B262-C2D6-4F67-033F-1D67329B6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26538" y="5881688"/>
              <a:ext cx="1485900" cy="457676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AB3C68F6-5692-BEDE-622C-E2C7F187D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7150" y="5029200"/>
              <a:ext cx="1449388" cy="54292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6">
              <a:extLst>
                <a:ext uri="{FF2B5EF4-FFF2-40B4-BE49-F238E27FC236}">
                  <a16:creationId xmlns:a16="http://schemas.microsoft.com/office/drawing/2014/main" id="{5317A2B3-E0BC-0564-B856-F22CC0C567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3450" y="4876800"/>
              <a:ext cx="1385888" cy="55816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0">
              <a:extLst>
                <a:ext uri="{FF2B5EF4-FFF2-40B4-BE49-F238E27FC236}">
                  <a16:creationId xmlns:a16="http://schemas.microsoft.com/office/drawing/2014/main" id="{71359A4F-BF67-6685-5B8B-2BDCA5D97F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9338" y="4419600"/>
              <a:ext cx="1547813" cy="603885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1">
            <a:extLst>
              <a:ext uri="{FF2B5EF4-FFF2-40B4-BE49-F238E27FC236}">
                <a16:creationId xmlns:a16="http://schemas.microsoft.com/office/drawing/2014/main" id="{D7C2148D-19C6-DF82-CB53-B480C280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35" y="498148"/>
            <a:ext cx="4660335" cy="5850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/>
              <a:t>Sequential morphology</a:t>
            </a:r>
          </a:p>
          <a:p>
            <a:pPr algn="ctr">
              <a:lnSpc>
                <a:spcPct val="100000"/>
              </a:lnSpc>
            </a:pPr>
            <a:r>
              <a:rPr lang="en-US" altLang="ja-JP" dirty="0"/>
              <a:t>joint segmentation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91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7C2148D-19C6-DF82-CB53-B480C280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35" y="498148"/>
            <a:ext cx="4660335" cy="5850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540BC6-BEAA-DC12-6A81-CE0A7EDE3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626">
            <a:off x="3145913" y="3108068"/>
            <a:ext cx="375819" cy="3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4540BC6-BEAA-DC12-6A81-CE0A7EDE3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0" y="1654022"/>
            <a:ext cx="2835875" cy="2835875"/>
          </a:xfrm>
          <a:prstGeom prst="rect">
            <a:avLst/>
          </a:prstGeom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" name="右箭头 1">
            <a:extLst>
              <a:ext uri="{FF2B5EF4-FFF2-40B4-BE49-F238E27FC236}">
                <a16:creationId xmlns:a16="http://schemas.microsoft.com/office/drawing/2014/main" id="{F5E72A9B-B7BA-F826-EC88-BF05ACBE62DF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A0B09F-D033-A20D-7559-6F44C59B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1" y="1653097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666" name="正方形/長方形 1665">
            <a:extLst>
              <a:ext uri="{FF2B5EF4-FFF2-40B4-BE49-F238E27FC236}">
                <a16:creationId xmlns:a16="http://schemas.microsoft.com/office/drawing/2014/main" id="{DD1EA7F6-6205-AA78-8B2E-9D6357C4B5AB}"/>
              </a:ext>
            </a:extLst>
          </p:cNvPr>
          <p:cNvSpPr/>
          <p:nvPr/>
        </p:nvSpPr>
        <p:spPr>
          <a:xfrm>
            <a:off x="3071664" y="379833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7" name="正方形/長方形 1666">
            <a:extLst>
              <a:ext uri="{FF2B5EF4-FFF2-40B4-BE49-F238E27FC236}">
                <a16:creationId xmlns:a16="http://schemas.microsoft.com/office/drawing/2014/main" id="{D48CE867-F628-FA9B-A34F-7B21782CF5C9}"/>
              </a:ext>
            </a:extLst>
          </p:cNvPr>
          <p:cNvSpPr/>
          <p:nvPr/>
        </p:nvSpPr>
        <p:spPr>
          <a:xfrm>
            <a:off x="3431704" y="379833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8" name="正方形/長方形 1667">
            <a:extLst>
              <a:ext uri="{FF2B5EF4-FFF2-40B4-BE49-F238E27FC236}">
                <a16:creationId xmlns:a16="http://schemas.microsoft.com/office/drawing/2014/main" id="{1D3D6A19-EE55-E451-BCB4-0A7C54A10519}"/>
              </a:ext>
            </a:extLst>
          </p:cNvPr>
          <p:cNvSpPr/>
          <p:nvPr/>
        </p:nvSpPr>
        <p:spPr>
          <a:xfrm>
            <a:off x="3791744" y="379833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9" name="正方形/長方形 1668">
            <a:extLst>
              <a:ext uri="{FF2B5EF4-FFF2-40B4-BE49-F238E27FC236}">
                <a16:creationId xmlns:a16="http://schemas.microsoft.com/office/drawing/2014/main" id="{77F062D0-FB72-7203-0B6E-F2154FBD3C3D}"/>
              </a:ext>
            </a:extLst>
          </p:cNvPr>
          <p:cNvSpPr/>
          <p:nvPr/>
        </p:nvSpPr>
        <p:spPr>
          <a:xfrm>
            <a:off x="3071664" y="415837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0" name="正方形/長方形 1669">
            <a:extLst>
              <a:ext uri="{FF2B5EF4-FFF2-40B4-BE49-F238E27FC236}">
                <a16:creationId xmlns:a16="http://schemas.microsoft.com/office/drawing/2014/main" id="{12F7AD8C-BADA-0CDE-EB05-AF5130A20EFE}"/>
              </a:ext>
            </a:extLst>
          </p:cNvPr>
          <p:cNvSpPr/>
          <p:nvPr/>
        </p:nvSpPr>
        <p:spPr>
          <a:xfrm>
            <a:off x="3431704" y="415837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1" name="正方形/長方形 1670">
            <a:extLst>
              <a:ext uri="{FF2B5EF4-FFF2-40B4-BE49-F238E27FC236}">
                <a16:creationId xmlns:a16="http://schemas.microsoft.com/office/drawing/2014/main" id="{54F6E8C4-BEC5-705D-1534-BF73E3BDBF5E}"/>
              </a:ext>
            </a:extLst>
          </p:cNvPr>
          <p:cNvSpPr/>
          <p:nvPr/>
        </p:nvSpPr>
        <p:spPr>
          <a:xfrm>
            <a:off x="3791744" y="415837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2" name="正方形/長方形 1671">
            <a:extLst>
              <a:ext uri="{FF2B5EF4-FFF2-40B4-BE49-F238E27FC236}">
                <a16:creationId xmlns:a16="http://schemas.microsoft.com/office/drawing/2014/main" id="{1DC01127-532D-1990-2784-60B8EDEAFAF8}"/>
              </a:ext>
            </a:extLst>
          </p:cNvPr>
          <p:cNvSpPr/>
          <p:nvPr/>
        </p:nvSpPr>
        <p:spPr>
          <a:xfrm>
            <a:off x="3071664" y="451841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3" name="正方形/長方形 1672">
            <a:extLst>
              <a:ext uri="{FF2B5EF4-FFF2-40B4-BE49-F238E27FC236}">
                <a16:creationId xmlns:a16="http://schemas.microsoft.com/office/drawing/2014/main" id="{882385B8-A433-4270-9239-AE42D5D8FCA7}"/>
              </a:ext>
            </a:extLst>
          </p:cNvPr>
          <p:cNvSpPr/>
          <p:nvPr/>
        </p:nvSpPr>
        <p:spPr>
          <a:xfrm>
            <a:off x="3431704" y="451841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4" name="正方形/長方形 1673">
            <a:extLst>
              <a:ext uri="{FF2B5EF4-FFF2-40B4-BE49-F238E27FC236}">
                <a16:creationId xmlns:a16="http://schemas.microsoft.com/office/drawing/2014/main" id="{B87542C6-A876-CA84-7E7D-85720D35186A}"/>
              </a:ext>
            </a:extLst>
          </p:cNvPr>
          <p:cNvSpPr/>
          <p:nvPr/>
        </p:nvSpPr>
        <p:spPr>
          <a:xfrm>
            <a:off x="3791744" y="4518412"/>
            <a:ext cx="360040" cy="360040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76" name="直線コネクタ 1675">
            <a:extLst>
              <a:ext uri="{FF2B5EF4-FFF2-40B4-BE49-F238E27FC236}">
                <a16:creationId xmlns:a16="http://schemas.microsoft.com/office/drawing/2014/main" id="{EA7B8A00-662A-7DD0-8CAA-3848080AF2E7}"/>
              </a:ext>
            </a:extLst>
          </p:cNvPr>
          <p:cNvCxnSpPr/>
          <p:nvPr/>
        </p:nvCxnSpPr>
        <p:spPr>
          <a:xfrm flipH="1">
            <a:off x="2711624" y="3798332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7" name="直線コネクタ 1676">
            <a:extLst>
              <a:ext uri="{FF2B5EF4-FFF2-40B4-BE49-F238E27FC236}">
                <a16:creationId xmlns:a16="http://schemas.microsoft.com/office/drawing/2014/main" id="{42088FCC-6BC1-D0B3-3547-92E602D1C4DA}"/>
              </a:ext>
            </a:extLst>
          </p:cNvPr>
          <p:cNvCxnSpPr/>
          <p:nvPr/>
        </p:nvCxnSpPr>
        <p:spPr>
          <a:xfrm flipH="1">
            <a:off x="2711624" y="4158372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8" name="直線コネクタ 1677">
            <a:extLst>
              <a:ext uri="{FF2B5EF4-FFF2-40B4-BE49-F238E27FC236}">
                <a16:creationId xmlns:a16="http://schemas.microsoft.com/office/drawing/2014/main" id="{04695417-149B-5869-B39F-5E7FC70B8862}"/>
              </a:ext>
            </a:extLst>
          </p:cNvPr>
          <p:cNvCxnSpPr/>
          <p:nvPr/>
        </p:nvCxnSpPr>
        <p:spPr>
          <a:xfrm flipH="1">
            <a:off x="2711624" y="4518412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9" name="直線コネクタ 1678">
            <a:extLst>
              <a:ext uri="{FF2B5EF4-FFF2-40B4-BE49-F238E27FC236}">
                <a16:creationId xmlns:a16="http://schemas.microsoft.com/office/drawing/2014/main" id="{7F1595E1-348B-B5B1-0D83-176A222B5F37}"/>
              </a:ext>
            </a:extLst>
          </p:cNvPr>
          <p:cNvCxnSpPr/>
          <p:nvPr/>
        </p:nvCxnSpPr>
        <p:spPr>
          <a:xfrm flipH="1">
            <a:off x="2711624" y="4878452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1" name="直線矢印コネクタ 1680">
            <a:extLst>
              <a:ext uri="{FF2B5EF4-FFF2-40B4-BE49-F238E27FC236}">
                <a16:creationId xmlns:a16="http://schemas.microsoft.com/office/drawing/2014/main" id="{22EE5C7C-221E-8ADD-AEBC-985B4129AFBF}"/>
              </a:ext>
            </a:extLst>
          </p:cNvPr>
          <p:cNvCxnSpPr/>
          <p:nvPr/>
        </p:nvCxnSpPr>
        <p:spPr>
          <a:xfrm>
            <a:off x="2927648" y="3798332"/>
            <a:ext cx="0" cy="356583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2" name="直線矢印コネクタ 1681">
            <a:extLst>
              <a:ext uri="{FF2B5EF4-FFF2-40B4-BE49-F238E27FC236}">
                <a16:creationId xmlns:a16="http://schemas.microsoft.com/office/drawing/2014/main" id="{18B70A8F-D7E4-6853-CC61-3860487BAC5C}"/>
              </a:ext>
            </a:extLst>
          </p:cNvPr>
          <p:cNvCxnSpPr/>
          <p:nvPr/>
        </p:nvCxnSpPr>
        <p:spPr>
          <a:xfrm>
            <a:off x="2927648" y="4161829"/>
            <a:ext cx="0" cy="356583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3" name="直線矢印コネクタ 1682">
            <a:extLst>
              <a:ext uri="{FF2B5EF4-FFF2-40B4-BE49-F238E27FC236}">
                <a16:creationId xmlns:a16="http://schemas.microsoft.com/office/drawing/2014/main" id="{A24E5396-3CB4-242B-4420-BA30B697158E}"/>
              </a:ext>
            </a:extLst>
          </p:cNvPr>
          <p:cNvCxnSpPr/>
          <p:nvPr/>
        </p:nvCxnSpPr>
        <p:spPr>
          <a:xfrm>
            <a:off x="2927648" y="4525326"/>
            <a:ext cx="0" cy="356583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5" name="テキスト ボックス 1684">
            <a:extLst>
              <a:ext uri="{FF2B5EF4-FFF2-40B4-BE49-F238E27FC236}">
                <a16:creationId xmlns:a16="http://schemas.microsoft.com/office/drawing/2014/main" id="{A9384C5D-8C7C-5D7B-1555-9DF209A4B94D}"/>
              </a:ext>
            </a:extLst>
          </p:cNvPr>
          <p:cNvSpPr txBox="1"/>
          <p:nvPr/>
        </p:nvSpPr>
        <p:spPr>
          <a:xfrm>
            <a:off x="2639616" y="3789040"/>
            <a:ext cx="283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6" name="テキスト ボックス 1685">
            <a:extLst>
              <a:ext uri="{FF2B5EF4-FFF2-40B4-BE49-F238E27FC236}">
                <a16:creationId xmlns:a16="http://schemas.microsoft.com/office/drawing/2014/main" id="{35879E6A-3EDF-B9CC-0D09-7460A4198205}"/>
              </a:ext>
            </a:extLst>
          </p:cNvPr>
          <p:cNvSpPr txBox="1"/>
          <p:nvPr/>
        </p:nvSpPr>
        <p:spPr>
          <a:xfrm>
            <a:off x="2639616" y="4149080"/>
            <a:ext cx="283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7" name="テキスト ボックス 1686">
            <a:extLst>
              <a:ext uri="{FF2B5EF4-FFF2-40B4-BE49-F238E27FC236}">
                <a16:creationId xmlns:a16="http://schemas.microsoft.com/office/drawing/2014/main" id="{BC06A22B-B2C2-BBBE-2D0F-6FB1919E65DA}"/>
              </a:ext>
            </a:extLst>
          </p:cNvPr>
          <p:cNvSpPr txBox="1"/>
          <p:nvPr/>
        </p:nvSpPr>
        <p:spPr>
          <a:xfrm>
            <a:off x="2639616" y="4509120"/>
            <a:ext cx="283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9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85" grpId="0"/>
      <p:bldP spid="1686" grpId="0"/>
      <p:bldP spid="168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8">
            <a:extLst>
              <a:ext uri="{FF2B5EF4-FFF2-40B4-BE49-F238E27FC236}">
                <a16:creationId xmlns:a16="http://schemas.microsoft.com/office/drawing/2014/main" id="{A01D61CA-2952-5F6A-1796-BC18C14D7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0" y="1654022"/>
            <a:ext cx="2835875" cy="2835875"/>
          </a:xfrm>
          <a:prstGeom prst="rect">
            <a:avLst/>
          </a:prstGeom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A0B09F-D033-A20D-7559-6F44C59B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00" y="20124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CA5DAF-6932-8258-BC2C-E0810AD9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1" y="1653097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880242-B9D5-EBD7-AE83-1D07F9BC3AF8}"/>
              </a:ext>
            </a:extLst>
          </p:cNvPr>
          <p:cNvSpPr/>
          <p:nvPr/>
        </p:nvSpPr>
        <p:spPr>
          <a:xfrm>
            <a:off x="3071664" y="3584144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D2FEF21-C689-3BD2-130F-0B39C15A9C62}"/>
              </a:ext>
            </a:extLst>
          </p:cNvPr>
          <p:cNvSpPr/>
          <p:nvPr/>
        </p:nvSpPr>
        <p:spPr>
          <a:xfrm>
            <a:off x="3431704" y="3584144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4AB9332-E870-01FD-59B9-6BDC0FDC1F43}"/>
              </a:ext>
            </a:extLst>
          </p:cNvPr>
          <p:cNvSpPr/>
          <p:nvPr/>
        </p:nvSpPr>
        <p:spPr>
          <a:xfrm>
            <a:off x="3791744" y="3584144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9AB758-34EC-039B-418A-CB427C08BC67}"/>
              </a:ext>
            </a:extLst>
          </p:cNvPr>
          <p:cNvSpPr/>
          <p:nvPr/>
        </p:nvSpPr>
        <p:spPr>
          <a:xfrm>
            <a:off x="3071664" y="4015352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3D30B5-0AC4-9265-AF0D-93120A770BB8}"/>
              </a:ext>
            </a:extLst>
          </p:cNvPr>
          <p:cNvSpPr/>
          <p:nvPr/>
        </p:nvSpPr>
        <p:spPr>
          <a:xfrm>
            <a:off x="3431704" y="4015352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B8A5D2-C1D7-CEC0-382D-5648255DC872}"/>
              </a:ext>
            </a:extLst>
          </p:cNvPr>
          <p:cNvSpPr/>
          <p:nvPr/>
        </p:nvSpPr>
        <p:spPr>
          <a:xfrm>
            <a:off x="3791744" y="4015352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F25A146-2181-5B0A-BD72-FA7B4667A1AA}"/>
              </a:ext>
            </a:extLst>
          </p:cNvPr>
          <p:cNvSpPr/>
          <p:nvPr/>
        </p:nvSpPr>
        <p:spPr>
          <a:xfrm>
            <a:off x="3071664" y="4446560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26BA5F7-3B59-6895-E61F-EA58DA4F69E5}"/>
              </a:ext>
            </a:extLst>
          </p:cNvPr>
          <p:cNvSpPr/>
          <p:nvPr/>
        </p:nvSpPr>
        <p:spPr>
          <a:xfrm>
            <a:off x="3431704" y="4446560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13F13BA-46F4-157F-663C-970E6E019516}"/>
              </a:ext>
            </a:extLst>
          </p:cNvPr>
          <p:cNvSpPr/>
          <p:nvPr/>
        </p:nvSpPr>
        <p:spPr>
          <a:xfrm>
            <a:off x="3791744" y="4446560"/>
            <a:ext cx="360040" cy="431208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6C97DAF9-91DA-A3CB-9C07-7F42BA70EA87}"/>
              </a:ext>
            </a:extLst>
          </p:cNvPr>
          <p:cNvCxnSpPr/>
          <p:nvPr/>
        </p:nvCxnSpPr>
        <p:spPr>
          <a:xfrm flipH="1">
            <a:off x="2711624" y="3584144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62BDEAC-445E-B430-6DAA-59B92CAF87C2}"/>
              </a:ext>
            </a:extLst>
          </p:cNvPr>
          <p:cNvCxnSpPr/>
          <p:nvPr/>
        </p:nvCxnSpPr>
        <p:spPr>
          <a:xfrm flipH="1">
            <a:off x="2711624" y="4015352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F8130F1-D3A2-E4ED-B0EF-6B0342243702}"/>
              </a:ext>
            </a:extLst>
          </p:cNvPr>
          <p:cNvCxnSpPr/>
          <p:nvPr/>
        </p:nvCxnSpPr>
        <p:spPr>
          <a:xfrm flipH="1">
            <a:off x="2711624" y="4446560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E3A687E-969C-C006-E6E4-48AD7669558D}"/>
              </a:ext>
            </a:extLst>
          </p:cNvPr>
          <p:cNvCxnSpPr/>
          <p:nvPr/>
        </p:nvCxnSpPr>
        <p:spPr>
          <a:xfrm flipH="1">
            <a:off x="2711624" y="4877768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A82B066-9B29-2DD3-2466-CA234918E8A1}"/>
              </a:ext>
            </a:extLst>
          </p:cNvPr>
          <p:cNvCxnSpPr/>
          <p:nvPr/>
        </p:nvCxnSpPr>
        <p:spPr>
          <a:xfrm>
            <a:off x="2927648" y="3584144"/>
            <a:ext cx="0" cy="427068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57763FA1-DCCB-7B63-3CAA-F960380C4A06}"/>
              </a:ext>
            </a:extLst>
          </p:cNvPr>
          <p:cNvCxnSpPr/>
          <p:nvPr/>
        </p:nvCxnSpPr>
        <p:spPr>
          <a:xfrm>
            <a:off x="2927648" y="4019492"/>
            <a:ext cx="0" cy="427068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17173F9-0718-0681-4929-3E1F86A45C0C}"/>
              </a:ext>
            </a:extLst>
          </p:cNvPr>
          <p:cNvCxnSpPr/>
          <p:nvPr/>
        </p:nvCxnSpPr>
        <p:spPr>
          <a:xfrm>
            <a:off x="2927648" y="4454840"/>
            <a:ext cx="0" cy="427068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85C7F3E-6EE6-3F02-1E0F-AF6A014B26FB}"/>
              </a:ext>
            </a:extLst>
          </p:cNvPr>
          <p:cNvSpPr txBox="1"/>
          <p:nvPr/>
        </p:nvSpPr>
        <p:spPr>
          <a:xfrm>
            <a:off x="2639616" y="3609518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79B8F00-222E-168F-D61B-5BCAD84BD9A7}"/>
              </a:ext>
            </a:extLst>
          </p:cNvPr>
          <p:cNvSpPr txBox="1"/>
          <p:nvPr/>
        </p:nvSpPr>
        <p:spPr>
          <a:xfrm>
            <a:off x="2639616" y="4040724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7E7BB75-6E84-CF95-C693-41089351D767}"/>
              </a:ext>
            </a:extLst>
          </p:cNvPr>
          <p:cNvSpPr txBox="1"/>
          <p:nvPr/>
        </p:nvSpPr>
        <p:spPr>
          <a:xfrm>
            <a:off x="2639616" y="4471934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右箭头 1">
            <a:extLst>
              <a:ext uri="{FF2B5EF4-FFF2-40B4-BE49-F238E27FC236}">
                <a16:creationId xmlns:a16="http://schemas.microsoft.com/office/drawing/2014/main" id="{1A348CB5-9320-E984-E57C-066D92A7A3F7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552690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8">
            <a:extLst>
              <a:ext uri="{FF2B5EF4-FFF2-40B4-BE49-F238E27FC236}">
                <a16:creationId xmlns:a16="http://schemas.microsoft.com/office/drawing/2014/main" id="{C8201DEE-896B-C1EE-CDB9-39A8D2C0F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0" y="1654022"/>
            <a:ext cx="2835875" cy="2835875"/>
          </a:xfrm>
          <a:prstGeom prst="rect">
            <a:avLst/>
          </a:prstGeom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A0B09F-D033-A20D-7559-6F44C59B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00" y="23724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CA5DAF-6932-8258-BC2C-E0810AD9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00" y="20124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193D2E-E36A-6ABD-FE6B-6D76566FB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1" y="1653097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EDD5B0-504D-8FE9-4C3C-AB6C4145FBC2}"/>
              </a:ext>
            </a:extLst>
          </p:cNvPr>
          <p:cNvSpPr/>
          <p:nvPr/>
        </p:nvSpPr>
        <p:spPr>
          <a:xfrm>
            <a:off x="3071664" y="3441354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F376D3C-17E0-72C2-A50D-6DA9B37755E2}"/>
              </a:ext>
            </a:extLst>
          </p:cNvPr>
          <p:cNvSpPr/>
          <p:nvPr/>
        </p:nvSpPr>
        <p:spPr>
          <a:xfrm>
            <a:off x="3431704" y="3441354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E848BD-FC38-3B6C-3D5E-92240DC8B5BF}"/>
              </a:ext>
            </a:extLst>
          </p:cNvPr>
          <p:cNvSpPr/>
          <p:nvPr/>
        </p:nvSpPr>
        <p:spPr>
          <a:xfrm>
            <a:off x="3791744" y="3441354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D8A49A6-E71D-1809-215A-E6B05B432E32}"/>
              </a:ext>
            </a:extLst>
          </p:cNvPr>
          <p:cNvSpPr/>
          <p:nvPr/>
        </p:nvSpPr>
        <p:spPr>
          <a:xfrm>
            <a:off x="3071664" y="3920007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E7580F9-574E-A762-8679-ECCF209AC57F}"/>
              </a:ext>
            </a:extLst>
          </p:cNvPr>
          <p:cNvSpPr/>
          <p:nvPr/>
        </p:nvSpPr>
        <p:spPr>
          <a:xfrm>
            <a:off x="3431704" y="3920007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69EBF84-8DC3-B3F6-3A29-80078ECA6D6F}"/>
              </a:ext>
            </a:extLst>
          </p:cNvPr>
          <p:cNvSpPr/>
          <p:nvPr/>
        </p:nvSpPr>
        <p:spPr>
          <a:xfrm>
            <a:off x="3791744" y="3920007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25C833A-FBB9-A22D-81B8-B18F95178BAD}"/>
              </a:ext>
            </a:extLst>
          </p:cNvPr>
          <p:cNvSpPr/>
          <p:nvPr/>
        </p:nvSpPr>
        <p:spPr>
          <a:xfrm>
            <a:off x="3071664" y="4398661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BEF6AAC-CC7D-BE65-17BF-13CFDDAFC3D6}"/>
              </a:ext>
            </a:extLst>
          </p:cNvPr>
          <p:cNvSpPr/>
          <p:nvPr/>
        </p:nvSpPr>
        <p:spPr>
          <a:xfrm>
            <a:off x="3431704" y="4398661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D3AB43E-3E9B-30F3-CBDC-5A67998E06A6}"/>
              </a:ext>
            </a:extLst>
          </p:cNvPr>
          <p:cNvSpPr/>
          <p:nvPr/>
        </p:nvSpPr>
        <p:spPr>
          <a:xfrm>
            <a:off x="3791744" y="4398661"/>
            <a:ext cx="360040" cy="478653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59AC886-352B-6911-A652-41443A3C25DD}"/>
              </a:ext>
            </a:extLst>
          </p:cNvPr>
          <p:cNvCxnSpPr/>
          <p:nvPr/>
        </p:nvCxnSpPr>
        <p:spPr>
          <a:xfrm flipH="1">
            <a:off x="2711624" y="3441354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CB5F21B1-8058-E371-32B3-59D313629515}"/>
              </a:ext>
            </a:extLst>
          </p:cNvPr>
          <p:cNvCxnSpPr/>
          <p:nvPr/>
        </p:nvCxnSpPr>
        <p:spPr>
          <a:xfrm flipH="1">
            <a:off x="2711624" y="3920007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241B5B60-AFCD-B68F-3F44-6522A9DE7708}"/>
              </a:ext>
            </a:extLst>
          </p:cNvPr>
          <p:cNvCxnSpPr/>
          <p:nvPr/>
        </p:nvCxnSpPr>
        <p:spPr>
          <a:xfrm flipH="1">
            <a:off x="2711624" y="4398661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FF5E5629-4CFD-5EF4-2F1A-1623395BCBBC}"/>
              </a:ext>
            </a:extLst>
          </p:cNvPr>
          <p:cNvCxnSpPr/>
          <p:nvPr/>
        </p:nvCxnSpPr>
        <p:spPr>
          <a:xfrm flipH="1">
            <a:off x="2711624" y="4877314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9A23E004-C420-C61A-FA8A-E7956C45CF6C}"/>
              </a:ext>
            </a:extLst>
          </p:cNvPr>
          <p:cNvCxnSpPr/>
          <p:nvPr/>
        </p:nvCxnSpPr>
        <p:spPr>
          <a:xfrm>
            <a:off x="2927648" y="3441354"/>
            <a:ext cx="0" cy="47405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4DA144D-5EB5-66C3-FE88-CD602E0CB477}"/>
              </a:ext>
            </a:extLst>
          </p:cNvPr>
          <p:cNvCxnSpPr/>
          <p:nvPr/>
        </p:nvCxnSpPr>
        <p:spPr>
          <a:xfrm>
            <a:off x="2927648" y="3924603"/>
            <a:ext cx="0" cy="47405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C45CB6D3-F00D-DFD9-AEDE-0FD61A80F59B}"/>
              </a:ext>
            </a:extLst>
          </p:cNvPr>
          <p:cNvCxnSpPr/>
          <p:nvPr/>
        </p:nvCxnSpPr>
        <p:spPr>
          <a:xfrm>
            <a:off x="2927648" y="4407853"/>
            <a:ext cx="0" cy="47405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8DF363-3606-E138-AB55-14DF7A5D56EF}"/>
              </a:ext>
            </a:extLst>
          </p:cNvPr>
          <p:cNvSpPr txBox="1"/>
          <p:nvPr/>
        </p:nvSpPr>
        <p:spPr>
          <a:xfrm>
            <a:off x="2639616" y="3489836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641E32F-B230-3B69-E629-0AD191F0CDD4}"/>
              </a:ext>
            </a:extLst>
          </p:cNvPr>
          <p:cNvSpPr txBox="1"/>
          <p:nvPr/>
        </p:nvSpPr>
        <p:spPr>
          <a:xfrm>
            <a:off x="2639616" y="3968491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0282C0D-62AA-5D51-E190-1FB3E26C7BF0}"/>
              </a:ext>
            </a:extLst>
          </p:cNvPr>
          <p:cNvSpPr txBox="1"/>
          <p:nvPr/>
        </p:nvSpPr>
        <p:spPr>
          <a:xfrm>
            <a:off x="2639616" y="4447146"/>
            <a:ext cx="283171" cy="369332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右箭头 1">
            <a:extLst>
              <a:ext uri="{FF2B5EF4-FFF2-40B4-BE49-F238E27FC236}">
                <a16:creationId xmlns:a16="http://schemas.microsoft.com/office/drawing/2014/main" id="{C18E9997-CB3F-32DA-F691-B8FFD9A21941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1089785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8">
            <a:extLst>
              <a:ext uri="{FF2B5EF4-FFF2-40B4-BE49-F238E27FC236}">
                <a16:creationId xmlns:a16="http://schemas.microsoft.com/office/drawing/2014/main" id="{094B9A97-2ACF-70E8-843F-967B7B13A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0" y="1654022"/>
            <a:ext cx="2835875" cy="2835875"/>
          </a:xfrm>
          <a:prstGeom prst="rect">
            <a:avLst/>
          </a:prstGeom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A0B09F-D033-A20D-7559-6F44C59B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49" y="2731703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CA5DAF-6932-8258-BC2C-E0810AD9E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49" y="2371703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193D2E-E36A-6ABD-FE6B-6D76566FB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400" y="20124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333638-C6B2-BDEB-A75E-AA93C356D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00" y="16560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F9B3C5-C8E4-5E19-BF44-6287D4ABDCC7}"/>
              </a:ext>
            </a:extLst>
          </p:cNvPr>
          <p:cNvSpPr/>
          <p:nvPr/>
        </p:nvSpPr>
        <p:spPr>
          <a:xfrm>
            <a:off x="3071664" y="3298560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E96F25-5C1B-320B-D57E-37293B9923CF}"/>
              </a:ext>
            </a:extLst>
          </p:cNvPr>
          <p:cNvSpPr/>
          <p:nvPr/>
        </p:nvSpPr>
        <p:spPr>
          <a:xfrm>
            <a:off x="3431704" y="3298560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9F293A7-4EC2-E61A-D237-78B56AB16831}"/>
              </a:ext>
            </a:extLst>
          </p:cNvPr>
          <p:cNvSpPr/>
          <p:nvPr/>
        </p:nvSpPr>
        <p:spPr>
          <a:xfrm>
            <a:off x="3791744" y="3298560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6E53DCE-C937-7C75-3130-6DEEB47F43D5}"/>
              </a:ext>
            </a:extLst>
          </p:cNvPr>
          <p:cNvSpPr/>
          <p:nvPr/>
        </p:nvSpPr>
        <p:spPr>
          <a:xfrm>
            <a:off x="3071664" y="3824659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CFDBE85-77EB-584C-E710-9F2DB2DB75D1}"/>
              </a:ext>
            </a:extLst>
          </p:cNvPr>
          <p:cNvSpPr/>
          <p:nvPr/>
        </p:nvSpPr>
        <p:spPr>
          <a:xfrm>
            <a:off x="3431704" y="3824659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D00CBC8-7083-5B61-0960-723CAAAB8E7D}"/>
              </a:ext>
            </a:extLst>
          </p:cNvPr>
          <p:cNvSpPr/>
          <p:nvPr/>
        </p:nvSpPr>
        <p:spPr>
          <a:xfrm>
            <a:off x="3791744" y="3824659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0FCDAE-A2DD-A802-D4E1-BBE4807DE165}"/>
              </a:ext>
            </a:extLst>
          </p:cNvPr>
          <p:cNvSpPr/>
          <p:nvPr/>
        </p:nvSpPr>
        <p:spPr>
          <a:xfrm>
            <a:off x="3071664" y="4350757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8EC25D6-A857-DB4C-A76D-D80E4D35B65B}"/>
              </a:ext>
            </a:extLst>
          </p:cNvPr>
          <p:cNvSpPr/>
          <p:nvPr/>
        </p:nvSpPr>
        <p:spPr>
          <a:xfrm>
            <a:off x="3431704" y="4350757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8FAE36D-1839-2DB3-06BF-8EFD2F780022}"/>
              </a:ext>
            </a:extLst>
          </p:cNvPr>
          <p:cNvSpPr/>
          <p:nvPr/>
        </p:nvSpPr>
        <p:spPr>
          <a:xfrm>
            <a:off x="3791744" y="4350757"/>
            <a:ext cx="360040" cy="526099"/>
          </a:xfrm>
          <a:prstGeom prst="rect">
            <a:avLst/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ja-JP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67024060-A4FF-7BFF-69CE-32ACEBBD79BA}"/>
              </a:ext>
            </a:extLst>
          </p:cNvPr>
          <p:cNvCxnSpPr/>
          <p:nvPr/>
        </p:nvCxnSpPr>
        <p:spPr>
          <a:xfrm flipH="1">
            <a:off x="2711624" y="3298560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63E12C1-6486-00B4-5FDC-B625360A05F0}"/>
              </a:ext>
            </a:extLst>
          </p:cNvPr>
          <p:cNvCxnSpPr/>
          <p:nvPr/>
        </p:nvCxnSpPr>
        <p:spPr>
          <a:xfrm flipH="1">
            <a:off x="2711624" y="3824659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59B05C9-F8E4-9EF5-C1A0-62FF3DCE50FA}"/>
              </a:ext>
            </a:extLst>
          </p:cNvPr>
          <p:cNvCxnSpPr/>
          <p:nvPr/>
        </p:nvCxnSpPr>
        <p:spPr>
          <a:xfrm flipH="1">
            <a:off x="2711624" y="4350757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6183B3F-69E5-FF7E-47F1-0A2173BF67C6}"/>
              </a:ext>
            </a:extLst>
          </p:cNvPr>
          <p:cNvCxnSpPr/>
          <p:nvPr/>
        </p:nvCxnSpPr>
        <p:spPr>
          <a:xfrm flipH="1">
            <a:off x="2711624" y="4876856"/>
            <a:ext cx="360040" cy="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5ECEBD1-2F0E-72FF-D273-3E53E903F1C9}"/>
              </a:ext>
            </a:extLst>
          </p:cNvPr>
          <p:cNvCxnSpPr/>
          <p:nvPr/>
        </p:nvCxnSpPr>
        <p:spPr>
          <a:xfrm>
            <a:off x="2927648" y="3298560"/>
            <a:ext cx="0" cy="52104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2A9D2172-E91F-0F47-F255-D6B9DA1325C9}"/>
              </a:ext>
            </a:extLst>
          </p:cNvPr>
          <p:cNvCxnSpPr/>
          <p:nvPr/>
        </p:nvCxnSpPr>
        <p:spPr>
          <a:xfrm>
            <a:off x="2927648" y="3829710"/>
            <a:ext cx="0" cy="52104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96A653EF-DE56-0EF6-4690-5B0D9F304579}"/>
              </a:ext>
            </a:extLst>
          </p:cNvPr>
          <p:cNvCxnSpPr/>
          <p:nvPr/>
        </p:nvCxnSpPr>
        <p:spPr>
          <a:xfrm>
            <a:off x="2927648" y="4360860"/>
            <a:ext cx="0" cy="521047"/>
          </a:xfrm>
          <a:prstGeom prst="straightConnector1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396027D-49E3-E170-6450-DF4B9DE3DFB1}"/>
              </a:ext>
            </a:extLst>
          </p:cNvPr>
          <p:cNvSpPr txBox="1"/>
          <p:nvPr/>
        </p:nvSpPr>
        <p:spPr>
          <a:xfrm>
            <a:off x="2639616" y="3370154"/>
            <a:ext cx="283171" cy="369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FD77DDA-5302-6FB5-37DD-1AD212903EB6}"/>
              </a:ext>
            </a:extLst>
          </p:cNvPr>
          <p:cNvSpPr txBox="1"/>
          <p:nvPr/>
        </p:nvSpPr>
        <p:spPr>
          <a:xfrm>
            <a:off x="2639616" y="3896253"/>
            <a:ext cx="283171" cy="369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8B54D06-2501-9038-C2EE-C1057F9E1A19}"/>
              </a:ext>
            </a:extLst>
          </p:cNvPr>
          <p:cNvSpPr txBox="1"/>
          <p:nvPr/>
        </p:nvSpPr>
        <p:spPr>
          <a:xfrm>
            <a:off x="2639616" y="4422351"/>
            <a:ext cx="283171" cy="369331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ja-JP" sz="1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ja-JP" altLang="en-US" sz="1800" b="1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右箭头 1">
            <a:extLst>
              <a:ext uri="{FF2B5EF4-FFF2-40B4-BE49-F238E27FC236}">
                <a16:creationId xmlns:a16="http://schemas.microsoft.com/office/drawing/2014/main" id="{6AF03BE6-552C-E55E-C0FF-3D7F6067910C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Convolution</a:t>
            </a:r>
          </a:p>
        </p:txBody>
      </p:sp>
    </p:spTree>
    <p:extLst>
      <p:ext uri="{BB962C8B-B14F-4D97-AF65-F5344CB8AC3E}">
        <p14:creationId xmlns:p14="http://schemas.microsoft.com/office/powerpoint/2010/main" val="215123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C289C1F9-8501-476A-2692-1636C5B53A10}"/>
              </a:ext>
            </a:extLst>
          </p:cNvPr>
          <p:cNvSpPr txBox="1">
            <a:spLocks/>
          </p:cNvSpPr>
          <p:nvPr/>
        </p:nvSpPr>
        <p:spPr>
          <a:xfrm>
            <a:off x="3791744" y="764704"/>
            <a:ext cx="82986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Rheumatoid arthritis </a:t>
            </a:r>
            <a:r>
              <a:rPr lang="en-US" altLang="ja-JP" sz="2000" dirty="0">
                <a:sym typeface="Wingdings" panose="05000000000000000000" pitchFamily="2" charset="2"/>
              </a:rPr>
              <a:t> C</a:t>
            </a:r>
            <a:r>
              <a:rPr lang="en-US" altLang="ja-JP" sz="2000" dirty="0"/>
              <a:t>hronic autoimmune disease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 Approximately, 1% of the world population is affected by RA </a:t>
            </a:r>
            <a:r>
              <a:rPr lang="en-US" altLang="ja-JP" sz="2000" dirty="0">
                <a:solidFill>
                  <a:srgbClr val="FF0000"/>
                </a:solidFill>
              </a:rPr>
              <a:t>and women are about two to three times more likely to get RA than men. 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23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2A0B09F-D033-A20D-7559-6F44C59B9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78" y="3197489"/>
            <a:ext cx="1440000" cy="144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5CA5DAF-6932-8258-BC2C-E0810AD9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4" y="3197489"/>
            <a:ext cx="1440000" cy="144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9193D2E-E36A-6ABD-FE6B-6D76566FB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78" y="1506426"/>
            <a:ext cx="1440000" cy="144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333638-C6B2-BDEB-A75E-AA93C356D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54" y="1506426"/>
            <a:ext cx="1440000" cy="14400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9FBEA6A1-0230-E57C-8918-7E490D1EDC07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Pooling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0DBFE3D-867E-B5B0-20FD-D9A2C9F13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400" y="16560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25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右箭头 9">
            <a:extLst>
              <a:ext uri="{FF2B5EF4-FFF2-40B4-BE49-F238E27FC236}">
                <a16:creationId xmlns:a16="http://schemas.microsoft.com/office/drawing/2014/main" id="{9FBEA6A1-0230-E57C-8918-7E490D1EDC07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Integral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0DBFE3D-867E-B5B0-20FD-D9A2C9F1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0" y="1652400"/>
            <a:ext cx="2836800" cy="283680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1A66D3A-4985-F385-3BBA-190C70996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1005"/>
          <a:stretch/>
        </p:blipFill>
        <p:spPr>
          <a:xfrm>
            <a:off x="7502400" y="1652400"/>
            <a:ext cx="2836800" cy="27847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17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12D2469-63D0-A06D-53AF-DAAE61761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1005"/>
          <a:stretch/>
        </p:blipFill>
        <p:spPr>
          <a:xfrm>
            <a:off x="983432" y="1700808"/>
            <a:ext cx="2836800" cy="27847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0" name="右箭头 9">
            <a:extLst>
              <a:ext uri="{FF2B5EF4-FFF2-40B4-BE49-F238E27FC236}">
                <a16:creationId xmlns:a16="http://schemas.microsoft.com/office/drawing/2014/main" id="{9FBEA6A1-0230-E57C-8918-7E490D1EDC07}"/>
              </a:ext>
            </a:extLst>
          </p:cNvPr>
          <p:cNvSpPr/>
          <p:nvPr/>
        </p:nvSpPr>
        <p:spPr>
          <a:xfrm>
            <a:off x="4869309" y="2708390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0321E9B-5B55-A4F4-926E-0FA4C8F7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164"/>
          <a:stretch/>
        </p:blipFill>
        <p:spPr>
          <a:xfrm>
            <a:off x="7502400" y="1682496"/>
            <a:ext cx="2836800" cy="277368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38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0321E9B-5B55-A4F4-926E-0FA4C8F7D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164"/>
          <a:stretch/>
        </p:blipFill>
        <p:spPr>
          <a:xfrm>
            <a:off x="980080" y="1682496"/>
            <a:ext cx="2836800" cy="2773680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27000" dist="127000" dir="2700000" algn="tl" rotWithShape="0">
              <a:schemeClr val="bg1">
                <a:alpha val="40000"/>
              </a:schemeClr>
            </a:outerShdw>
          </a:effectLst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5312E37-9DBB-A33B-53F8-FCC5CBDB72A0}"/>
              </a:ext>
            </a:extLst>
          </p:cNvPr>
          <p:cNvGrpSpPr/>
          <p:nvPr/>
        </p:nvGrpSpPr>
        <p:grpSpPr>
          <a:xfrm>
            <a:off x="6203909" y="260648"/>
            <a:ext cx="4976291" cy="4677060"/>
            <a:chOff x="6770602" y="-167940"/>
            <a:chExt cx="4976291" cy="467706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5184A854-D309-5137-3C7E-073415FE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70966" y="-167940"/>
              <a:ext cx="4747671" cy="4656223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686A3F30-89E2-EEE7-300C-4D1FC116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02" y="1674234"/>
              <a:ext cx="4976291" cy="2834886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1FD898F-EE9D-36B6-FD3A-1F8A781FAA38}"/>
              </a:ext>
            </a:extLst>
          </p:cNvPr>
          <p:cNvGrpSpPr/>
          <p:nvPr/>
        </p:nvGrpSpPr>
        <p:grpSpPr>
          <a:xfrm>
            <a:off x="5951984" y="2102301"/>
            <a:ext cx="5233533" cy="4441174"/>
            <a:chOff x="719868" y="2940892"/>
            <a:chExt cx="5233533" cy="444117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48B583DA-C55F-80DA-18C4-151E7F973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66016" y1="34128" x2="66016" y2="34128"/>
                          <a14:foregroundMark x1="62927" y1="32294" x2="56098" y2="27523"/>
                          <a14:foregroundMark x1="67642" y1="35046" x2="76585" y2="46606"/>
                          <a14:foregroundMark x1="76585" y1="46606" x2="77073" y2="46972"/>
                          <a14:foregroundMark x1="79187" y1="41835" x2="83740" y2="37248"/>
                          <a14:foregroundMark x1="84228" y1="38532" x2="85528" y2="35963"/>
                          <a14:foregroundMark x1="85528" y1="36514" x2="86016" y2="35596"/>
                          <a14:foregroundMark x1="86341" y1="35780" x2="86341" y2="35780"/>
                          <a14:foregroundMark x1="86504" y1="35596" x2="86504" y2="35046"/>
                          <a14:foregroundMark x1="55122" y1="28073" x2="55447" y2="26422"/>
                          <a14:backgroundMark x1="12683" y1="59266" x2="10569" y2="6311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9868" y="3228806"/>
              <a:ext cx="4686706" cy="415326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568380C-E3C9-9535-D8B8-FE17827D2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7110" y="2940892"/>
              <a:ext cx="4976291" cy="283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29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1159 -0.0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21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367 0.0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/>
              <a:t>Weighted phase domain analysis and</a:t>
            </a:r>
            <a:br>
              <a:rPr lang="en-US" altLang="ja-JP" dirty="0"/>
            </a:br>
            <a:r>
              <a:rPr lang="en-US" altLang="ja-JP" dirty="0"/>
              <a:t>sub-pixel JSN measurement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714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3D1F4-D0BE-4DE1-AB1F-9D15CC5F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Phase domain analysis</a:t>
            </a:r>
            <a:endParaRPr lang="ja-JP" altLang="en-US" dirty="0"/>
          </a:p>
        </p:txBody>
      </p:sp>
      <p:sp>
        <p:nvSpPr>
          <p:cNvPr id="55" name="テキスト ボックス 16">
            <a:extLst>
              <a:ext uri="{FF2B5EF4-FFF2-40B4-BE49-F238E27FC236}">
                <a16:creationId xmlns:a16="http://schemas.microsoft.com/office/drawing/2014/main" id="{C50C918D-B1B3-6059-09DC-4C137EA335AA}"/>
              </a:ext>
            </a:extLst>
          </p:cNvPr>
          <p:cNvSpPr txBox="1"/>
          <p:nvPr/>
        </p:nvSpPr>
        <p:spPr>
          <a:xfrm>
            <a:off x="6777946" y="4709829"/>
            <a:ext cx="48706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 joint space narrowing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ja-JP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spectrum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sub-pixel measurement</a:t>
            </a:r>
          </a:p>
        </p:txBody>
      </p:sp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579099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線矢印コネクタ 231">
            <a:extLst>
              <a:ext uri="{FF2B5EF4-FFF2-40B4-BE49-F238E27FC236}">
                <a16:creationId xmlns:a16="http://schemas.microsoft.com/office/drawing/2014/main" id="{87830DD2-1530-6690-0BD0-1F9B1C90C36B}"/>
              </a:ext>
            </a:extLst>
          </p:cNvPr>
          <p:cNvCxnSpPr/>
          <p:nvPr/>
        </p:nvCxnSpPr>
        <p:spPr bwMode="auto">
          <a:xfrm>
            <a:off x="7693142" y="4469054"/>
            <a:ext cx="30402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矢印コネクタ 232">
            <a:extLst>
              <a:ext uri="{FF2B5EF4-FFF2-40B4-BE49-F238E27FC236}">
                <a16:creationId xmlns:a16="http://schemas.microsoft.com/office/drawing/2014/main" id="{FDC2EA6A-5733-7D9E-2734-8BBFBB71A338}"/>
              </a:ext>
            </a:extLst>
          </p:cNvPr>
          <p:cNvCxnSpPr/>
          <p:nvPr/>
        </p:nvCxnSpPr>
        <p:spPr bwMode="auto">
          <a:xfrm flipV="1">
            <a:off x="7824192" y="2708920"/>
            <a:ext cx="0" cy="1891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フリーフォーム 58">
            <a:extLst>
              <a:ext uri="{FF2B5EF4-FFF2-40B4-BE49-F238E27FC236}">
                <a16:creationId xmlns:a16="http://schemas.microsoft.com/office/drawing/2014/main" id="{ACDDCF2F-E4ED-F717-B5A7-FA54F561E532}"/>
              </a:ext>
            </a:extLst>
          </p:cNvPr>
          <p:cNvSpPr/>
          <p:nvPr/>
        </p:nvSpPr>
        <p:spPr bwMode="auto">
          <a:xfrm>
            <a:off x="8485994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241">
            <a:extLst>
              <a:ext uri="{FF2B5EF4-FFF2-40B4-BE49-F238E27FC236}">
                <a16:creationId xmlns:a16="http://schemas.microsoft.com/office/drawing/2014/main" id="{A10F10B2-2D08-546A-FB16-9BFD3B7A60CA}"/>
              </a:ext>
            </a:extLst>
          </p:cNvPr>
          <p:cNvSpPr/>
          <p:nvPr/>
        </p:nvSpPr>
        <p:spPr>
          <a:xfrm>
            <a:off x="8117449" y="2662199"/>
            <a:ext cx="1285694" cy="354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Sharp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/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10">
            <a:extLst>
              <a:ext uri="{FF2B5EF4-FFF2-40B4-BE49-F238E27FC236}">
                <a16:creationId xmlns:a16="http://schemas.microsoft.com/office/drawing/2014/main" id="{727AB9D6-14C2-D981-1D7C-63CDC97D3035}"/>
              </a:ext>
            </a:extLst>
          </p:cNvPr>
          <p:cNvCxnSpPr>
            <a:cxnSpLocks/>
          </p:cNvCxnSpPr>
          <p:nvPr/>
        </p:nvCxnSpPr>
        <p:spPr bwMode="auto">
          <a:xfrm>
            <a:off x="7834440" y="3120648"/>
            <a:ext cx="7674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44383E-9794-88CD-7C66-FDBEA4A18403}"/>
                  </a:ext>
                </a:extLst>
              </p:cNvPr>
              <p:cNvSpPr txBox="1"/>
              <p:nvPr/>
            </p:nvSpPr>
            <p:spPr>
              <a:xfrm>
                <a:off x="7932571" y="3084357"/>
                <a:ext cx="571191" cy="43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44383E-9794-88CD-7C66-FDBEA4A18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71" y="3084357"/>
                <a:ext cx="571191" cy="4362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3">
            <a:extLst>
              <a:ext uri="{FF2B5EF4-FFF2-40B4-BE49-F238E27FC236}">
                <a16:creationId xmlns:a16="http://schemas.microsoft.com/office/drawing/2014/main" id="{4E30471D-6213-9917-8894-7D1579FBA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491" y="3140968"/>
            <a:ext cx="3068397" cy="306839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7" name="文本框 153">
            <a:extLst>
              <a:ext uri="{FF2B5EF4-FFF2-40B4-BE49-F238E27FC236}">
                <a16:creationId xmlns:a16="http://schemas.microsoft.com/office/drawing/2014/main" id="{F1D5DAB9-4830-5FAD-1AED-196220C85D3C}"/>
              </a:ext>
            </a:extLst>
          </p:cNvPr>
          <p:cNvSpPr txBox="1"/>
          <p:nvPr/>
        </p:nvSpPr>
        <p:spPr>
          <a:xfrm>
            <a:off x="2049965" y="5714783"/>
            <a:ext cx="1633781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kumimoji="1" lang="zh-CN" altLang="en-US" sz="1200" b="1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308B7D39-D231-2748-F455-02B95279D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556792"/>
            <a:ext cx="3068397" cy="3068397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8" name="文本框 26">
            <a:extLst>
              <a:ext uri="{FF2B5EF4-FFF2-40B4-BE49-F238E27FC236}">
                <a16:creationId xmlns:a16="http://schemas.microsoft.com/office/drawing/2014/main" id="{9A8C5143-8CD1-1094-4672-039B3DF18153}"/>
              </a:ext>
            </a:extLst>
          </p:cNvPr>
          <p:cNvSpPr txBox="1"/>
          <p:nvPr/>
        </p:nvSpPr>
        <p:spPr>
          <a:xfrm>
            <a:off x="497257" y="4151481"/>
            <a:ext cx="145103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endParaRPr kumimoji="1" lang="zh-CN" altLang="en-US" sz="2400" b="1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70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" grpId="0" animBg="1"/>
      <p:bldP spid="7" grpId="0" animBg="1"/>
      <p:bldP spid="8" grpId="0"/>
      <p:bldP spid="9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3D1F4-D0BE-4DE1-AB1F-9D15CC5F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POC: Phase only correlation</a:t>
            </a:r>
            <a:endParaRPr lang="ja-JP" altLang="en-US" dirty="0"/>
          </a:p>
        </p:txBody>
      </p:sp>
      <p:sp>
        <p:nvSpPr>
          <p:cNvPr id="14" name="テキスト ボックス 16">
            <a:extLst>
              <a:ext uri="{FF2B5EF4-FFF2-40B4-BE49-F238E27FC236}">
                <a16:creationId xmlns:a16="http://schemas.microsoft.com/office/drawing/2014/main" id="{6E18366A-E563-0306-4D81-EF4F9B9B1383}"/>
              </a:ext>
            </a:extLst>
          </p:cNvPr>
          <p:cNvSpPr txBox="1"/>
          <p:nvPr/>
        </p:nvSpPr>
        <p:spPr>
          <a:xfrm>
            <a:off x="2207568" y="5721725"/>
            <a:ext cx="182261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domain</a:t>
            </a:r>
            <a:endParaRPr kumimoji="1" lang="ja-JP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5">
            <a:extLst>
              <a:ext uri="{FF2B5EF4-FFF2-40B4-BE49-F238E27FC236}">
                <a16:creationId xmlns:a16="http://schemas.microsoft.com/office/drawing/2014/main" id="{8E2ACB31-CB57-33D4-0BDC-6577A4868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91" y="1712475"/>
            <a:ext cx="1666012" cy="1666012"/>
          </a:xfrm>
          <a:prstGeom prst="rect">
            <a:avLst/>
          </a:prstGeom>
        </p:spPr>
      </p:pic>
      <p:cxnSp>
        <p:nvCxnSpPr>
          <p:cNvPr id="5" name="直线连接符 39">
            <a:extLst>
              <a:ext uri="{FF2B5EF4-FFF2-40B4-BE49-F238E27FC236}">
                <a16:creationId xmlns:a16="http://schemas.microsoft.com/office/drawing/2014/main" id="{1C3045E1-CAD8-0676-8589-47EA82E0BDF9}"/>
              </a:ext>
            </a:extLst>
          </p:cNvPr>
          <p:cNvCxnSpPr>
            <a:cxnSpLocks/>
          </p:cNvCxnSpPr>
          <p:nvPr/>
        </p:nvCxnSpPr>
        <p:spPr>
          <a:xfrm>
            <a:off x="1170891" y="2545481"/>
            <a:ext cx="1609481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93">
            <a:extLst>
              <a:ext uri="{FF2B5EF4-FFF2-40B4-BE49-F238E27FC236}">
                <a16:creationId xmlns:a16="http://schemas.microsoft.com/office/drawing/2014/main" id="{4A25C383-DD2B-3D3E-A92E-8B758EF7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91" y="3876103"/>
            <a:ext cx="1666012" cy="1666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48">
                <a:extLst>
                  <a:ext uri="{FF2B5EF4-FFF2-40B4-BE49-F238E27FC236}">
                    <a16:creationId xmlns:a16="http://schemas.microsoft.com/office/drawing/2014/main" id="{A99F7E69-AA57-7A75-31E4-77BE064D6335}"/>
                  </a:ext>
                </a:extLst>
              </p:cNvPr>
              <p:cNvSpPr txBox="1"/>
              <p:nvPr/>
            </p:nvSpPr>
            <p:spPr>
              <a:xfrm>
                <a:off x="479376" y="2344803"/>
                <a:ext cx="704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テキスト ボックス 48">
                <a:extLst>
                  <a:ext uri="{FF2B5EF4-FFF2-40B4-BE49-F238E27FC236}">
                    <a16:creationId xmlns:a16="http://schemas.microsoft.com/office/drawing/2014/main" id="{A99F7E69-AA57-7A75-31E4-77BE064D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344803"/>
                <a:ext cx="704167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48">
                <a:extLst>
                  <a:ext uri="{FF2B5EF4-FFF2-40B4-BE49-F238E27FC236}">
                    <a16:creationId xmlns:a16="http://schemas.microsoft.com/office/drawing/2014/main" id="{9ADC77D9-931F-3343-18D0-2E9FDD44876B}"/>
                  </a:ext>
                </a:extLst>
              </p:cNvPr>
              <p:cNvSpPr txBox="1"/>
              <p:nvPr/>
            </p:nvSpPr>
            <p:spPr>
              <a:xfrm>
                <a:off x="479376" y="4520857"/>
                <a:ext cx="716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テキスト ボックス 48">
                <a:extLst>
                  <a:ext uri="{FF2B5EF4-FFF2-40B4-BE49-F238E27FC236}">
                    <a16:creationId xmlns:a16="http://schemas.microsoft.com/office/drawing/2014/main" id="{9ADC77D9-931F-3343-18D0-2E9FDD44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4520857"/>
                <a:ext cx="716606" cy="369332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48">
                <a:extLst>
                  <a:ext uri="{FF2B5EF4-FFF2-40B4-BE49-F238E27FC236}">
                    <a16:creationId xmlns:a16="http://schemas.microsoft.com/office/drawing/2014/main" id="{1DD77882-5439-1FAA-F291-27950927AA20}"/>
                  </a:ext>
                </a:extLst>
              </p:cNvPr>
              <p:cNvSpPr txBox="1"/>
              <p:nvPr/>
            </p:nvSpPr>
            <p:spPr>
              <a:xfrm>
                <a:off x="2935374" y="1657642"/>
                <a:ext cx="704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ja-JP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テキスト ボックス 48">
                <a:extLst>
                  <a:ext uri="{FF2B5EF4-FFF2-40B4-BE49-F238E27FC236}">
                    <a16:creationId xmlns:a16="http://schemas.microsoft.com/office/drawing/2014/main" id="{1DD77882-5439-1FAA-F291-27950927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374" y="1657642"/>
                <a:ext cx="704167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89">
            <a:extLst>
              <a:ext uri="{FF2B5EF4-FFF2-40B4-BE49-F238E27FC236}">
                <a16:creationId xmlns:a16="http://schemas.microsoft.com/office/drawing/2014/main" id="{29228B39-C73F-8F6C-5D25-F1AE7383A489}"/>
              </a:ext>
            </a:extLst>
          </p:cNvPr>
          <p:cNvGrpSpPr/>
          <p:nvPr/>
        </p:nvGrpSpPr>
        <p:grpSpPr>
          <a:xfrm>
            <a:off x="3011811" y="2007008"/>
            <a:ext cx="1886564" cy="1362390"/>
            <a:chOff x="26747671" y="31374522"/>
            <a:chExt cx="4891894" cy="3532701"/>
          </a:xfrm>
        </p:grpSpPr>
        <p:cxnSp>
          <p:nvCxnSpPr>
            <p:cNvPr id="8" name="直線矢印コネクタ 173">
              <a:extLst>
                <a:ext uri="{FF2B5EF4-FFF2-40B4-BE49-F238E27FC236}">
                  <a16:creationId xmlns:a16="http://schemas.microsoft.com/office/drawing/2014/main" id="{42571CCB-3FDB-A136-9721-FAEC63FC67F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768169" y="31374522"/>
              <a:ext cx="0" cy="351752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直線矢印コネクタ 172">
              <a:extLst>
                <a:ext uri="{FF2B5EF4-FFF2-40B4-BE49-F238E27FC236}">
                  <a16:creationId xmlns:a16="http://schemas.microsoft.com/office/drawing/2014/main" id="{3BBBC1A9-CBC8-6D8D-77D5-89B250E93D9B}"/>
                </a:ext>
              </a:extLst>
            </p:cNvPr>
            <p:cNvCxnSpPr/>
            <p:nvPr/>
          </p:nvCxnSpPr>
          <p:spPr bwMode="auto">
            <a:xfrm>
              <a:off x="26747671" y="34883525"/>
              <a:ext cx="489189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テキスト ボックス 7">
                  <a:extLst>
                    <a:ext uri="{FF2B5EF4-FFF2-40B4-BE49-F238E27FC236}">
                      <a16:creationId xmlns:a16="http://schemas.microsoft.com/office/drawing/2014/main" id="{E90861CF-1DA6-CA0B-0AFE-88391E244257}"/>
                    </a:ext>
                  </a:extLst>
                </p:cNvPr>
                <p:cNvSpPr txBox="1"/>
                <p:nvPr/>
              </p:nvSpPr>
              <p:spPr>
                <a:xfrm>
                  <a:off x="31034492" y="34188960"/>
                  <a:ext cx="504446" cy="7182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テキスト ボックス 7">
                  <a:extLst>
                    <a:ext uri="{FF2B5EF4-FFF2-40B4-BE49-F238E27FC236}">
                      <a16:creationId xmlns:a16="http://schemas.microsoft.com/office/drawing/2014/main" id="{E90861CF-1DA6-CA0B-0AFE-88391E244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4492" y="34188960"/>
                  <a:ext cx="504446" cy="718263"/>
                </a:xfrm>
                <a:prstGeom prst="rect">
                  <a:avLst/>
                </a:prstGeom>
                <a:blipFill>
                  <a:blip r:embed="rId7"/>
                  <a:stretch>
                    <a:fillRect l="-15625" r="-937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48">
                <a:extLst>
                  <a:ext uri="{FF2B5EF4-FFF2-40B4-BE49-F238E27FC236}">
                    <a16:creationId xmlns:a16="http://schemas.microsoft.com/office/drawing/2014/main" id="{C4E511FC-D1A8-01A0-8689-9B2D8BF7D6C3}"/>
                  </a:ext>
                </a:extLst>
              </p:cNvPr>
              <p:cNvSpPr txBox="1"/>
              <p:nvPr/>
            </p:nvSpPr>
            <p:spPr>
              <a:xfrm>
                <a:off x="2954159" y="3823880"/>
                <a:ext cx="1894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ja-JP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ja-JP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ja-JP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テキスト ボックス 48">
                <a:extLst>
                  <a:ext uri="{FF2B5EF4-FFF2-40B4-BE49-F238E27FC236}">
                    <a16:creationId xmlns:a16="http://schemas.microsoft.com/office/drawing/2014/main" id="{C4E511FC-D1A8-01A0-8689-9B2D8BF7D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159" y="3823880"/>
                <a:ext cx="1894686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73">
            <a:extLst>
              <a:ext uri="{FF2B5EF4-FFF2-40B4-BE49-F238E27FC236}">
                <a16:creationId xmlns:a16="http://schemas.microsoft.com/office/drawing/2014/main" id="{16BE7DA3-B398-A4CA-1AE4-09F7841DF74C}"/>
              </a:ext>
            </a:extLst>
          </p:cNvPr>
          <p:cNvCxnSpPr>
            <a:cxnSpLocks/>
          </p:cNvCxnSpPr>
          <p:nvPr/>
        </p:nvCxnSpPr>
        <p:spPr bwMode="auto">
          <a:xfrm flipV="1">
            <a:off x="3038503" y="4170867"/>
            <a:ext cx="0" cy="135653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線矢印コネクタ 172">
            <a:extLst>
              <a:ext uri="{FF2B5EF4-FFF2-40B4-BE49-F238E27FC236}">
                <a16:creationId xmlns:a16="http://schemas.microsoft.com/office/drawing/2014/main" id="{73AA2B1C-54F0-C3C3-D079-7359D70D557E}"/>
              </a:ext>
            </a:extLst>
          </p:cNvPr>
          <p:cNvCxnSpPr>
            <a:cxnSpLocks/>
          </p:cNvCxnSpPr>
          <p:nvPr/>
        </p:nvCxnSpPr>
        <p:spPr bwMode="auto">
          <a:xfrm>
            <a:off x="3030598" y="5524118"/>
            <a:ext cx="188656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7">
                <a:extLst>
                  <a:ext uri="{FF2B5EF4-FFF2-40B4-BE49-F238E27FC236}">
                    <a16:creationId xmlns:a16="http://schemas.microsoft.com/office/drawing/2014/main" id="{A9E3FA6F-295F-4546-F9DD-1821F6C83D17}"/>
                  </a:ext>
                </a:extLst>
              </p:cNvPr>
              <p:cNvSpPr txBox="1"/>
              <p:nvPr/>
            </p:nvSpPr>
            <p:spPr>
              <a:xfrm>
                <a:off x="4683815" y="5256257"/>
                <a:ext cx="19454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テキスト ボックス 7">
                <a:extLst>
                  <a:ext uri="{FF2B5EF4-FFF2-40B4-BE49-F238E27FC236}">
                    <a16:creationId xmlns:a16="http://schemas.microsoft.com/office/drawing/2014/main" id="{A9E3FA6F-295F-4546-F9DD-1821F6C83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815" y="5256257"/>
                <a:ext cx="194540" cy="276999"/>
              </a:xfrm>
              <a:prstGeom prst="rect">
                <a:avLst/>
              </a:prstGeom>
              <a:blipFill>
                <a:blip r:embed="rId9"/>
                <a:stretch>
                  <a:fillRect l="-15625" r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183">
            <a:extLst>
              <a:ext uri="{FF2B5EF4-FFF2-40B4-BE49-F238E27FC236}">
                <a16:creationId xmlns:a16="http://schemas.microsoft.com/office/drawing/2014/main" id="{CD81C122-7541-0092-2136-7D34C4808AAA}"/>
              </a:ext>
            </a:extLst>
          </p:cNvPr>
          <p:cNvCxnSpPr>
            <a:cxnSpLocks/>
          </p:cNvCxnSpPr>
          <p:nvPr/>
        </p:nvCxnSpPr>
        <p:spPr>
          <a:xfrm>
            <a:off x="3295760" y="4386624"/>
            <a:ext cx="27234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1">
                <a:extLst>
                  <a:ext uri="{FF2B5EF4-FFF2-40B4-BE49-F238E27FC236}">
                    <a16:creationId xmlns:a16="http://schemas.microsoft.com/office/drawing/2014/main" id="{9CEDABE3-DC90-A511-601C-6CEAC0A3A192}"/>
                  </a:ext>
                </a:extLst>
              </p:cNvPr>
              <p:cNvSpPr txBox="1"/>
              <p:nvPr/>
            </p:nvSpPr>
            <p:spPr>
              <a:xfrm>
                <a:off x="3531186" y="4221302"/>
                <a:ext cx="2686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11">
                <a:extLst>
                  <a:ext uri="{FF2B5EF4-FFF2-40B4-BE49-F238E27FC236}">
                    <a16:creationId xmlns:a16="http://schemas.microsoft.com/office/drawing/2014/main" id="{9CEDABE3-DC90-A511-601C-6CEAC0A3A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186" y="4221302"/>
                <a:ext cx="268658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7">
            <a:extLst>
              <a:ext uri="{FF2B5EF4-FFF2-40B4-BE49-F238E27FC236}">
                <a16:creationId xmlns:a16="http://schemas.microsoft.com/office/drawing/2014/main" id="{FD3B171F-4859-16D3-0571-B019C7981473}"/>
              </a:ext>
            </a:extLst>
          </p:cNvPr>
          <p:cNvSpPr>
            <a:spLocks/>
          </p:cNvSpPr>
          <p:nvPr/>
        </p:nvSpPr>
        <p:spPr bwMode="auto">
          <a:xfrm>
            <a:off x="3034439" y="2128838"/>
            <a:ext cx="1724025" cy="1044575"/>
          </a:xfrm>
          <a:custGeom>
            <a:avLst/>
            <a:gdLst>
              <a:gd name="T0" fmla="*/ 49 w 4762"/>
              <a:gd name="T1" fmla="*/ 2532 h 2878"/>
              <a:gd name="T2" fmla="*/ 160 w 4762"/>
              <a:gd name="T3" fmla="*/ 2516 h 2878"/>
              <a:gd name="T4" fmla="*/ 221 w 4762"/>
              <a:gd name="T5" fmla="*/ 2417 h 2878"/>
              <a:gd name="T6" fmla="*/ 331 w 4762"/>
              <a:gd name="T7" fmla="*/ 2878 h 2878"/>
              <a:gd name="T8" fmla="*/ 429 w 4762"/>
              <a:gd name="T9" fmla="*/ 2384 h 2878"/>
              <a:gd name="T10" fmla="*/ 613 w 4762"/>
              <a:gd name="T11" fmla="*/ 444 h 2878"/>
              <a:gd name="T12" fmla="*/ 698 w 4762"/>
              <a:gd name="T13" fmla="*/ 477 h 2878"/>
              <a:gd name="T14" fmla="*/ 808 w 4762"/>
              <a:gd name="T15" fmla="*/ 526 h 2878"/>
              <a:gd name="T16" fmla="*/ 931 w 4762"/>
              <a:gd name="T17" fmla="*/ 559 h 2878"/>
              <a:gd name="T18" fmla="*/ 1090 w 4762"/>
              <a:gd name="T19" fmla="*/ 608 h 2878"/>
              <a:gd name="T20" fmla="*/ 1225 w 4762"/>
              <a:gd name="T21" fmla="*/ 608 h 2878"/>
              <a:gd name="T22" fmla="*/ 1310 w 4762"/>
              <a:gd name="T23" fmla="*/ 690 h 2878"/>
              <a:gd name="T24" fmla="*/ 1384 w 4762"/>
              <a:gd name="T25" fmla="*/ 937 h 2878"/>
              <a:gd name="T26" fmla="*/ 1469 w 4762"/>
              <a:gd name="T27" fmla="*/ 1118 h 2878"/>
              <a:gd name="T28" fmla="*/ 1543 w 4762"/>
              <a:gd name="T29" fmla="*/ 1463 h 2878"/>
              <a:gd name="T30" fmla="*/ 1604 w 4762"/>
              <a:gd name="T31" fmla="*/ 1661 h 2878"/>
              <a:gd name="T32" fmla="*/ 1677 w 4762"/>
              <a:gd name="T33" fmla="*/ 1480 h 2878"/>
              <a:gd name="T34" fmla="*/ 1751 w 4762"/>
              <a:gd name="T35" fmla="*/ 1414 h 2878"/>
              <a:gd name="T36" fmla="*/ 1812 w 4762"/>
              <a:gd name="T37" fmla="*/ 1463 h 2878"/>
              <a:gd name="T38" fmla="*/ 1898 w 4762"/>
              <a:gd name="T39" fmla="*/ 2286 h 2878"/>
              <a:gd name="T40" fmla="*/ 1959 w 4762"/>
              <a:gd name="T41" fmla="*/ 2483 h 2878"/>
              <a:gd name="T42" fmla="*/ 2020 w 4762"/>
              <a:gd name="T43" fmla="*/ 2319 h 2878"/>
              <a:gd name="T44" fmla="*/ 2081 w 4762"/>
              <a:gd name="T45" fmla="*/ 2006 h 2878"/>
              <a:gd name="T46" fmla="*/ 2143 w 4762"/>
              <a:gd name="T47" fmla="*/ 1891 h 2878"/>
              <a:gd name="T48" fmla="*/ 2204 w 4762"/>
              <a:gd name="T49" fmla="*/ 1694 h 2878"/>
              <a:gd name="T50" fmla="*/ 2265 w 4762"/>
              <a:gd name="T51" fmla="*/ 1743 h 2878"/>
              <a:gd name="T52" fmla="*/ 2326 w 4762"/>
              <a:gd name="T53" fmla="*/ 1891 h 2878"/>
              <a:gd name="T54" fmla="*/ 2412 w 4762"/>
              <a:gd name="T55" fmla="*/ 1759 h 2878"/>
              <a:gd name="T56" fmla="*/ 2473 w 4762"/>
              <a:gd name="T57" fmla="*/ 1940 h 2878"/>
              <a:gd name="T58" fmla="*/ 2559 w 4762"/>
              <a:gd name="T59" fmla="*/ 1809 h 2878"/>
              <a:gd name="T60" fmla="*/ 2620 w 4762"/>
              <a:gd name="T61" fmla="*/ 1677 h 2878"/>
              <a:gd name="T62" fmla="*/ 2681 w 4762"/>
              <a:gd name="T63" fmla="*/ 1726 h 2878"/>
              <a:gd name="T64" fmla="*/ 2742 w 4762"/>
              <a:gd name="T65" fmla="*/ 1809 h 2878"/>
              <a:gd name="T66" fmla="*/ 2816 w 4762"/>
              <a:gd name="T67" fmla="*/ 1759 h 2878"/>
              <a:gd name="T68" fmla="*/ 2877 w 4762"/>
              <a:gd name="T69" fmla="*/ 1480 h 2878"/>
              <a:gd name="T70" fmla="*/ 3024 w 4762"/>
              <a:gd name="T71" fmla="*/ 197 h 2878"/>
              <a:gd name="T72" fmla="*/ 3171 w 4762"/>
              <a:gd name="T73" fmla="*/ 16 h 2878"/>
              <a:gd name="T74" fmla="*/ 3330 w 4762"/>
              <a:gd name="T75" fmla="*/ 33 h 2878"/>
              <a:gd name="T76" fmla="*/ 3416 w 4762"/>
              <a:gd name="T77" fmla="*/ 658 h 2878"/>
              <a:gd name="T78" fmla="*/ 3489 w 4762"/>
              <a:gd name="T79" fmla="*/ 1282 h 2878"/>
              <a:gd name="T80" fmla="*/ 3550 w 4762"/>
              <a:gd name="T81" fmla="*/ 1858 h 2878"/>
              <a:gd name="T82" fmla="*/ 3611 w 4762"/>
              <a:gd name="T83" fmla="*/ 2105 h 2878"/>
              <a:gd name="T84" fmla="*/ 3685 w 4762"/>
              <a:gd name="T85" fmla="*/ 2516 h 2878"/>
              <a:gd name="T86" fmla="*/ 3771 w 4762"/>
              <a:gd name="T87" fmla="*/ 2516 h 2878"/>
              <a:gd name="T88" fmla="*/ 3930 w 4762"/>
              <a:gd name="T89" fmla="*/ 2187 h 2878"/>
              <a:gd name="T90" fmla="*/ 4113 w 4762"/>
              <a:gd name="T91" fmla="*/ 2088 h 2878"/>
              <a:gd name="T92" fmla="*/ 4175 w 4762"/>
              <a:gd name="T93" fmla="*/ 2039 h 2878"/>
              <a:gd name="T94" fmla="*/ 4248 w 4762"/>
              <a:gd name="T95" fmla="*/ 2006 h 2878"/>
              <a:gd name="T96" fmla="*/ 4432 w 4762"/>
              <a:gd name="T97" fmla="*/ 1891 h 2878"/>
              <a:gd name="T98" fmla="*/ 4542 w 4762"/>
              <a:gd name="T99" fmla="*/ 1759 h 2878"/>
              <a:gd name="T100" fmla="*/ 4615 w 4762"/>
              <a:gd name="T101" fmla="*/ 1710 h 2878"/>
              <a:gd name="T102" fmla="*/ 4676 w 4762"/>
              <a:gd name="T103" fmla="*/ 1677 h 2878"/>
              <a:gd name="T104" fmla="*/ 4750 w 4762"/>
              <a:gd name="T105" fmla="*/ 1611 h 2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62" h="2878">
                <a:moveTo>
                  <a:pt x="0" y="2467"/>
                </a:moveTo>
                <a:lnTo>
                  <a:pt x="0" y="2467"/>
                </a:lnTo>
                <a:lnTo>
                  <a:pt x="13" y="2467"/>
                </a:lnTo>
                <a:lnTo>
                  <a:pt x="37" y="2499"/>
                </a:lnTo>
                <a:lnTo>
                  <a:pt x="49" y="2532"/>
                </a:lnTo>
                <a:lnTo>
                  <a:pt x="86" y="2582"/>
                </a:lnTo>
                <a:lnTo>
                  <a:pt x="98" y="2582"/>
                </a:lnTo>
                <a:lnTo>
                  <a:pt x="123" y="2549"/>
                </a:lnTo>
                <a:lnTo>
                  <a:pt x="135" y="2549"/>
                </a:lnTo>
                <a:lnTo>
                  <a:pt x="160" y="2516"/>
                </a:lnTo>
                <a:lnTo>
                  <a:pt x="172" y="2483"/>
                </a:lnTo>
                <a:lnTo>
                  <a:pt x="184" y="2467"/>
                </a:lnTo>
                <a:lnTo>
                  <a:pt x="196" y="2434"/>
                </a:lnTo>
                <a:lnTo>
                  <a:pt x="209" y="2417"/>
                </a:lnTo>
                <a:lnTo>
                  <a:pt x="221" y="2417"/>
                </a:lnTo>
                <a:lnTo>
                  <a:pt x="233" y="2434"/>
                </a:lnTo>
                <a:lnTo>
                  <a:pt x="258" y="2532"/>
                </a:lnTo>
                <a:lnTo>
                  <a:pt x="307" y="2795"/>
                </a:lnTo>
                <a:lnTo>
                  <a:pt x="319" y="2845"/>
                </a:lnTo>
                <a:lnTo>
                  <a:pt x="331" y="2878"/>
                </a:lnTo>
                <a:lnTo>
                  <a:pt x="343" y="2878"/>
                </a:lnTo>
                <a:lnTo>
                  <a:pt x="368" y="2779"/>
                </a:lnTo>
                <a:lnTo>
                  <a:pt x="380" y="2697"/>
                </a:lnTo>
                <a:lnTo>
                  <a:pt x="392" y="2631"/>
                </a:lnTo>
                <a:lnTo>
                  <a:pt x="429" y="2384"/>
                </a:lnTo>
                <a:lnTo>
                  <a:pt x="453" y="2154"/>
                </a:lnTo>
                <a:lnTo>
                  <a:pt x="515" y="1348"/>
                </a:lnTo>
                <a:lnTo>
                  <a:pt x="576" y="625"/>
                </a:lnTo>
                <a:lnTo>
                  <a:pt x="600" y="460"/>
                </a:lnTo>
                <a:lnTo>
                  <a:pt x="613" y="444"/>
                </a:lnTo>
                <a:lnTo>
                  <a:pt x="649" y="444"/>
                </a:lnTo>
                <a:lnTo>
                  <a:pt x="661" y="460"/>
                </a:lnTo>
                <a:lnTo>
                  <a:pt x="674" y="460"/>
                </a:lnTo>
                <a:lnTo>
                  <a:pt x="686" y="477"/>
                </a:lnTo>
                <a:lnTo>
                  <a:pt x="698" y="477"/>
                </a:lnTo>
                <a:lnTo>
                  <a:pt x="710" y="493"/>
                </a:lnTo>
                <a:lnTo>
                  <a:pt x="735" y="493"/>
                </a:lnTo>
                <a:lnTo>
                  <a:pt x="747" y="510"/>
                </a:lnTo>
                <a:lnTo>
                  <a:pt x="796" y="510"/>
                </a:lnTo>
                <a:lnTo>
                  <a:pt x="808" y="526"/>
                </a:lnTo>
                <a:lnTo>
                  <a:pt x="833" y="526"/>
                </a:lnTo>
                <a:lnTo>
                  <a:pt x="845" y="542"/>
                </a:lnTo>
                <a:lnTo>
                  <a:pt x="882" y="542"/>
                </a:lnTo>
                <a:lnTo>
                  <a:pt x="894" y="559"/>
                </a:lnTo>
                <a:lnTo>
                  <a:pt x="931" y="559"/>
                </a:lnTo>
                <a:lnTo>
                  <a:pt x="943" y="575"/>
                </a:lnTo>
                <a:lnTo>
                  <a:pt x="992" y="575"/>
                </a:lnTo>
                <a:lnTo>
                  <a:pt x="1004" y="592"/>
                </a:lnTo>
                <a:lnTo>
                  <a:pt x="1078" y="592"/>
                </a:lnTo>
                <a:lnTo>
                  <a:pt x="1090" y="608"/>
                </a:lnTo>
                <a:lnTo>
                  <a:pt x="1114" y="608"/>
                </a:lnTo>
                <a:lnTo>
                  <a:pt x="1127" y="592"/>
                </a:lnTo>
                <a:lnTo>
                  <a:pt x="1188" y="592"/>
                </a:lnTo>
                <a:lnTo>
                  <a:pt x="1200" y="608"/>
                </a:lnTo>
                <a:lnTo>
                  <a:pt x="1225" y="608"/>
                </a:lnTo>
                <a:lnTo>
                  <a:pt x="1237" y="625"/>
                </a:lnTo>
                <a:lnTo>
                  <a:pt x="1249" y="625"/>
                </a:lnTo>
                <a:lnTo>
                  <a:pt x="1261" y="641"/>
                </a:lnTo>
                <a:lnTo>
                  <a:pt x="1274" y="641"/>
                </a:lnTo>
                <a:lnTo>
                  <a:pt x="1310" y="690"/>
                </a:lnTo>
                <a:lnTo>
                  <a:pt x="1322" y="723"/>
                </a:lnTo>
                <a:lnTo>
                  <a:pt x="1335" y="740"/>
                </a:lnTo>
                <a:lnTo>
                  <a:pt x="1347" y="773"/>
                </a:lnTo>
                <a:lnTo>
                  <a:pt x="1371" y="871"/>
                </a:lnTo>
                <a:lnTo>
                  <a:pt x="1384" y="937"/>
                </a:lnTo>
                <a:lnTo>
                  <a:pt x="1420" y="1085"/>
                </a:lnTo>
                <a:lnTo>
                  <a:pt x="1433" y="1118"/>
                </a:lnTo>
                <a:lnTo>
                  <a:pt x="1445" y="1134"/>
                </a:lnTo>
                <a:lnTo>
                  <a:pt x="1457" y="1118"/>
                </a:lnTo>
                <a:lnTo>
                  <a:pt x="1469" y="1118"/>
                </a:lnTo>
                <a:lnTo>
                  <a:pt x="1482" y="1200"/>
                </a:lnTo>
                <a:lnTo>
                  <a:pt x="1494" y="1250"/>
                </a:lnTo>
                <a:lnTo>
                  <a:pt x="1518" y="1447"/>
                </a:lnTo>
                <a:lnTo>
                  <a:pt x="1531" y="1496"/>
                </a:lnTo>
                <a:lnTo>
                  <a:pt x="1543" y="1463"/>
                </a:lnTo>
                <a:lnTo>
                  <a:pt x="1555" y="1447"/>
                </a:lnTo>
                <a:lnTo>
                  <a:pt x="1567" y="1381"/>
                </a:lnTo>
                <a:lnTo>
                  <a:pt x="1580" y="1447"/>
                </a:lnTo>
                <a:lnTo>
                  <a:pt x="1592" y="1562"/>
                </a:lnTo>
                <a:lnTo>
                  <a:pt x="1604" y="1661"/>
                </a:lnTo>
                <a:lnTo>
                  <a:pt x="1616" y="1677"/>
                </a:lnTo>
                <a:lnTo>
                  <a:pt x="1628" y="1743"/>
                </a:lnTo>
                <a:lnTo>
                  <a:pt x="1641" y="1677"/>
                </a:lnTo>
                <a:lnTo>
                  <a:pt x="1665" y="1513"/>
                </a:lnTo>
                <a:lnTo>
                  <a:pt x="1677" y="1480"/>
                </a:lnTo>
                <a:lnTo>
                  <a:pt x="1690" y="1398"/>
                </a:lnTo>
                <a:lnTo>
                  <a:pt x="1702" y="1398"/>
                </a:lnTo>
                <a:lnTo>
                  <a:pt x="1714" y="1381"/>
                </a:lnTo>
                <a:lnTo>
                  <a:pt x="1726" y="1381"/>
                </a:lnTo>
                <a:lnTo>
                  <a:pt x="1751" y="1414"/>
                </a:lnTo>
                <a:lnTo>
                  <a:pt x="1763" y="1381"/>
                </a:lnTo>
                <a:lnTo>
                  <a:pt x="1775" y="1299"/>
                </a:lnTo>
                <a:lnTo>
                  <a:pt x="1788" y="1282"/>
                </a:lnTo>
                <a:lnTo>
                  <a:pt x="1800" y="1381"/>
                </a:lnTo>
                <a:lnTo>
                  <a:pt x="1812" y="1463"/>
                </a:lnTo>
                <a:lnTo>
                  <a:pt x="1849" y="1924"/>
                </a:lnTo>
                <a:lnTo>
                  <a:pt x="1861" y="1940"/>
                </a:lnTo>
                <a:lnTo>
                  <a:pt x="1873" y="2088"/>
                </a:lnTo>
                <a:lnTo>
                  <a:pt x="1886" y="2154"/>
                </a:lnTo>
                <a:lnTo>
                  <a:pt x="1898" y="2286"/>
                </a:lnTo>
                <a:lnTo>
                  <a:pt x="1910" y="2401"/>
                </a:lnTo>
                <a:lnTo>
                  <a:pt x="1922" y="2483"/>
                </a:lnTo>
                <a:lnTo>
                  <a:pt x="1935" y="2499"/>
                </a:lnTo>
                <a:lnTo>
                  <a:pt x="1947" y="2582"/>
                </a:lnTo>
                <a:lnTo>
                  <a:pt x="1959" y="2483"/>
                </a:lnTo>
                <a:lnTo>
                  <a:pt x="1971" y="2417"/>
                </a:lnTo>
                <a:lnTo>
                  <a:pt x="1983" y="2417"/>
                </a:lnTo>
                <a:lnTo>
                  <a:pt x="1996" y="2319"/>
                </a:lnTo>
                <a:lnTo>
                  <a:pt x="2008" y="2269"/>
                </a:lnTo>
                <a:lnTo>
                  <a:pt x="2020" y="2319"/>
                </a:lnTo>
                <a:lnTo>
                  <a:pt x="2032" y="2236"/>
                </a:lnTo>
                <a:lnTo>
                  <a:pt x="2045" y="2187"/>
                </a:lnTo>
                <a:lnTo>
                  <a:pt x="2057" y="2220"/>
                </a:lnTo>
                <a:lnTo>
                  <a:pt x="2069" y="2072"/>
                </a:lnTo>
                <a:lnTo>
                  <a:pt x="2081" y="2006"/>
                </a:lnTo>
                <a:lnTo>
                  <a:pt x="2094" y="1957"/>
                </a:lnTo>
                <a:lnTo>
                  <a:pt x="2106" y="1858"/>
                </a:lnTo>
                <a:lnTo>
                  <a:pt x="2118" y="1825"/>
                </a:lnTo>
                <a:lnTo>
                  <a:pt x="2130" y="1891"/>
                </a:lnTo>
                <a:lnTo>
                  <a:pt x="2143" y="1891"/>
                </a:lnTo>
                <a:lnTo>
                  <a:pt x="2155" y="1907"/>
                </a:lnTo>
                <a:lnTo>
                  <a:pt x="2167" y="1907"/>
                </a:lnTo>
                <a:lnTo>
                  <a:pt x="2179" y="1776"/>
                </a:lnTo>
                <a:lnTo>
                  <a:pt x="2192" y="1743"/>
                </a:lnTo>
                <a:lnTo>
                  <a:pt x="2204" y="1694"/>
                </a:lnTo>
                <a:lnTo>
                  <a:pt x="2216" y="1628"/>
                </a:lnTo>
                <a:lnTo>
                  <a:pt x="2228" y="1661"/>
                </a:lnTo>
                <a:lnTo>
                  <a:pt x="2241" y="1726"/>
                </a:lnTo>
                <a:lnTo>
                  <a:pt x="2253" y="1743"/>
                </a:lnTo>
                <a:lnTo>
                  <a:pt x="2265" y="1743"/>
                </a:lnTo>
                <a:lnTo>
                  <a:pt x="2277" y="1776"/>
                </a:lnTo>
                <a:lnTo>
                  <a:pt x="2289" y="1792"/>
                </a:lnTo>
                <a:lnTo>
                  <a:pt x="2302" y="1842"/>
                </a:lnTo>
                <a:lnTo>
                  <a:pt x="2314" y="1875"/>
                </a:lnTo>
                <a:lnTo>
                  <a:pt x="2326" y="1891"/>
                </a:lnTo>
                <a:lnTo>
                  <a:pt x="2338" y="1825"/>
                </a:lnTo>
                <a:lnTo>
                  <a:pt x="2351" y="1825"/>
                </a:lnTo>
                <a:lnTo>
                  <a:pt x="2363" y="1792"/>
                </a:lnTo>
                <a:lnTo>
                  <a:pt x="2400" y="1792"/>
                </a:lnTo>
                <a:lnTo>
                  <a:pt x="2412" y="1759"/>
                </a:lnTo>
                <a:lnTo>
                  <a:pt x="2424" y="1809"/>
                </a:lnTo>
                <a:lnTo>
                  <a:pt x="2436" y="1759"/>
                </a:lnTo>
                <a:lnTo>
                  <a:pt x="2449" y="1726"/>
                </a:lnTo>
                <a:lnTo>
                  <a:pt x="2461" y="1825"/>
                </a:lnTo>
                <a:lnTo>
                  <a:pt x="2473" y="1940"/>
                </a:lnTo>
                <a:lnTo>
                  <a:pt x="2485" y="1891"/>
                </a:lnTo>
                <a:lnTo>
                  <a:pt x="2510" y="1858"/>
                </a:lnTo>
                <a:lnTo>
                  <a:pt x="2534" y="1694"/>
                </a:lnTo>
                <a:lnTo>
                  <a:pt x="2547" y="1743"/>
                </a:lnTo>
                <a:lnTo>
                  <a:pt x="2559" y="1809"/>
                </a:lnTo>
                <a:lnTo>
                  <a:pt x="2571" y="1792"/>
                </a:lnTo>
                <a:lnTo>
                  <a:pt x="2583" y="1809"/>
                </a:lnTo>
                <a:lnTo>
                  <a:pt x="2596" y="1759"/>
                </a:lnTo>
                <a:lnTo>
                  <a:pt x="2608" y="1726"/>
                </a:lnTo>
                <a:lnTo>
                  <a:pt x="2620" y="1677"/>
                </a:lnTo>
                <a:lnTo>
                  <a:pt x="2632" y="1759"/>
                </a:lnTo>
                <a:lnTo>
                  <a:pt x="2644" y="1743"/>
                </a:lnTo>
                <a:lnTo>
                  <a:pt x="2657" y="1743"/>
                </a:lnTo>
                <a:lnTo>
                  <a:pt x="2669" y="1726"/>
                </a:lnTo>
                <a:lnTo>
                  <a:pt x="2681" y="1726"/>
                </a:lnTo>
                <a:lnTo>
                  <a:pt x="2693" y="1694"/>
                </a:lnTo>
                <a:lnTo>
                  <a:pt x="2706" y="1710"/>
                </a:lnTo>
                <a:lnTo>
                  <a:pt x="2718" y="1743"/>
                </a:lnTo>
                <a:lnTo>
                  <a:pt x="2730" y="1759"/>
                </a:lnTo>
                <a:lnTo>
                  <a:pt x="2742" y="1809"/>
                </a:lnTo>
                <a:lnTo>
                  <a:pt x="2755" y="1792"/>
                </a:lnTo>
                <a:lnTo>
                  <a:pt x="2779" y="1792"/>
                </a:lnTo>
                <a:lnTo>
                  <a:pt x="2791" y="1809"/>
                </a:lnTo>
                <a:lnTo>
                  <a:pt x="2804" y="1726"/>
                </a:lnTo>
                <a:lnTo>
                  <a:pt x="2816" y="1759"/>
                </a:lnTo>
                <a:lnTo>
                  <a:pt x="2828" y="1776"/>
                </a:lnTo>
                <a:lnTo>
                  <a:pt x="2840" y="1694"/>
                </a:lnTo>
                <a:lnTo>
                  <a:pt x="2853" y="1628"/>
                </a:lnTo>
                <a:lnTo>
                  <a:pt x="2865" y="1595"/>
                </a:lnTo>
                <a:lnTo>
                  <a:pt x="2877" y="1480"/>
                </a:lnTo>
                <a:lnTo>
                  <a:pt x="2938" y="477"/>
                </a:lnTo>
                <a:lnTo>
                  <a:pt x="2950" y="378"/>
                </a:lnTo>
                <a:lnTo>
                  <a:pt x="2963" y="312"/>
                </a:lnTo>
                <a:lnTo>
                  <a:pt x="2987" y="246"/>
                </a:lnTo>
                <a:lnTo>
                  <a:pt x="3024" y="197"/>
                </a:lnTo>
                <a:lnTo>
                  <a:pt x="3036" y="164"/>
                </a:lnTo>
                <a:lnTo>
                  <a:pt x="3134" y="33"/>
                </a:lnTo>
                <a:lnTo>
                  <a:pt x="3146" y="33"/>
                </a:lnTo>
                <a:lnTo>
                  <a:pt x="3159" y="16"/>
                </a:lnTo>
                <a:lnTo>
                  <a:pt x="3171" y="16"/>
                </a:lnTo>
                <a:lnTo>
                  <a:pt x="3183" y="0"/>
                </a:lnTo>
                <a:lnTo>
                  <a:pt x="3232" y="0"/>
                </a:lnTo>
                <a:lnTo>
                  <a:pt x="3244" y="16"/>
                </a:lnTo>
                <a:lnTo>
                  <a:pt x="3318" y="16"/>
                </a:lnTo>
                <a:lnTo>
                  <a:pt x="3330" y="33"/>
                </a:lnTo>
                <a:lnTo>
                  <a:pt x="3342" y="33"/>
                </a:lnTo>
                <a:lnTo>
                  <a:pt x="3367" y="65"/>
                </a:lnTo>
                <a:lnTo>
                  <a:pt x="3379" y="164"/>
                </a:lnTo>
                <a:lnTo>
                  <a:pt x="3391" y="279"/>
                </a:lnTo>
                <a:lnTo>
                  <a:pt x="3416" y="658"/>
                </a:lnTo>
                <a:lnTo>
                  <a:pt x="3428" y="855"/>
                </a:lnTo>
                <a:lnTo>
                  <a:pt x="3440" y="970"/>
                </a:lnTo>
                <a:lnTo>
                  <a:pt x="3452" y="1102"/>
                </a:lnTo>
                <a:lnTo>
                  <a:pt x="3477" y="1233"/>
                </a:lnTo>
                <a:lnTo>
                  <a:pt x="3489" y="1282"/>
                </a:lnTo>
                <a:lnTo>
                  <a:pt x="3501" y="1365"/>
                </a:lnTo>
                <a:lnTo>
                  <a:pt x="3514" y="1480"/>
                </a:lnTo>
                <a:lnTo>
                  <a:pt x="3526" y="1611"/>
                </a:lnTo>
                <a:lnTo>
                  <a:pt x="3538" y="1726"/>
                </a:lnTo>
                <a:lnTo>
                  <a:pt x="3550" y="1858"/>
                </a:lnTo>
                <a:lnTo>
                  <a:pt x="3563" y="1940"/>
                </a:lnTo>
                <a:lnTo>
                  <a:pt x="3575" y="1990"/>
                </a:lnTo>
                <a:lnTo>
                  <a:pt x="3587" y="1990"/>
                </a:lnTo>
                <a:lnTo>
                  <a:pt x="3599" y="2023"/>
                </a:lnTo>
                <a:lnTo>
                  <a:pt x="3611" y="2105"/>
                </a:lnTo>
                <a:lnTo>
                  <a:pt x="3624" y="2203"/>
                </a:lnTo>
                <a:lnTo>
                  <a:pt x="3648" y="2368"/>
                </a:lnTo>
                <a:lnTo>
                  <a:pt x="3660" y="2417"/>
                </a:lnTo>
                <a:lnTo>
                  <a:pt x="3673" y="2483"/>
                </a:lnTo>
                <a:lnTo>
                  <a:pt x="3685" y="2516"/>
                </a:lnTo>
                <a:lnTo>
                  <a:pt x="3697" y="2565"/>
                </a:lnTo>
                <a:lnTo>
                  <a:pt x="3722" y="2631"/>
                </a:lnTo>
                <a:lnTo>
                  <a:pt x="3746" y="2565"/>
                </a:lnTo>
                <a:lnTo>
                  <a:pt x="3758" y="2549"/>
                </a:lnTo>
                <a:lnTo>
                  <a:pt x="3771" y="2516"/>
                </a:lnTo>
                <a:lnTo>
                  <a:pt x="3783" y="2499"/>
                </a:lnTo>
                <a:lnTo>
                  <a:pt x="3881" y="2236"/>
                </a:lnTo>
                <a:lnTo>
                  <a:pt x="3905" y="2203"/>
                </a:lnTo>
                <a:lnTo>
                  <a:pt x="3917" y="2203"/>
                </a:lnTo>
                <a:lnTo>
                  <a:pt x="3930" y="2187"/>
                </a:lnTo>
                <a:lnTo>
                  <a:pt x="3942" y="2187"/>
                </a:lnTo>
                <a:lnTo>
                  <a:pt x="4003" y="2105"/>
                </a:lnTo>
                <a:lnTo>
                  <a:pt x="4064" y="2105"/>
                </a:lnTo>
                <a:lnTo>
                  <a:pt x="4077" y="2088"/>
                </a:lnTo>
                <a:lnTo>
                  <a:pt x="4113" y="2088"/>
                </a:lnTo>
                <a:lnTo>
                  <a:pt x="4126" y="2072"/>
                </a:lnTo>
                <a:lnTo>
                  <a:pt x="4138" y="2072"/>
                </a:lnTo>
                <a:lnTo>
                  <a:pt x="4150" y="2055"/>
                </a:lnTo>
                <a:lnTo>
                  <a:pt x="4162" y="2055"/>
                </a:lnTo>
                <a:lnTo>
                  <a:pt x="4175" y="2039"/>
                </a:lnTo>
                <a:lnTo>
                  <a:pt x="4187" y="2039"/>
                </a:lnTo>
                <a:lnTo>
                  <a:pt x="4199" y="2023"/>
                </a:lnTo>
                <a:lnTo>
                  <a:pt x="4211" y="2023"/>
                </a:lnTo>
                <a:lnTo>
                  <a:pt x="4224" y="2006"/>
                </a:lnTo>
                <a:lnTo>
                  <a:pt x="4248" y="2006"/>
                </a:lnTo>
                <a:lnTo>
                  <a:pt x="4309" y="1924"/>
                </a:lnTo>
                <a:lnTo>
                  <a:pt x="4321" y="1924"/>
                </a:lnTo>
                <a:lnTo>
                  <a:pt x="4334" y="1907"/>
                </a:lnTo>
                <a:lnTo>
                  <a:pt x="4419" y="1907"/>
                </a:lnTo>
                <a:lnTo>
                  <a:pt x="4432" y="1891"/>
                </a:lnTo>
                <a:lnTo>
                  <a:pt x="4444" y="1891"/>
                </a:lnTo>
                <a:lnTo>
                  <a:pt x="4493" y="1825"/>
                </a:lnTo>
                <a:lnTo>
                  <a:pt x="4505" y="1792"/>
                </a:lnTo>
                <a:lnTo>
                  <a:pt x="4530" y="1759"/>
                </a:lnTo>
                <a:lnTo>
                  <a:pt x="4542" y="1759"/>
                </a:lnTo>
                <a:lnTo>
                  <a:pt x="4554" y="1743"/>
                </a:lnTo>
                <a:lnTo>
                  <a:pt x="4578" y="1743"/>
                </a:lnTo>
                <a:lnTo>
                  <a:pt x="4591" y="1726"/>
                </a:lnTo>
                <a:lnTo>
                  <a:pt x="4603" y="1726"/>
                </a:lnTo>
                <a:lnTo>
                  <a:pt x="4615" y="1710"/>
                </a:lnTo>
                <a:lnTo>
                  <a:pt x="4627" y="1710"/>
                </a:lnTo>
                <a:lnTo>
                  <a:pt x="4640" y="1694"/>
                </a:lnTo>
                <a:lnTo>
                  <a:pt x="4652" y="1694"/>
                </a:lnTo>
                <a:lnTo>
                  <a:pt x="4664" y="1677"/>
                </a:lnTo>
                <a:lnTo>
                  <a:pt x="4676" y="1677"/>
                </a:lnTo>
                <a:lnTo>
                  <a:pt x="4689" y="1661"/>
                </a:lnTo>
                <a:lnTo>
                  <a:pt x="4701" y="1661"/>
                </a:lnTo>
                <a:lnTo>
                  <a:pt x="4725" y="1628"/>
                </a:lnTo>
                <a:lnTo>
                  <a:pt x="4738" y="1628"/>
                </a:lnTo>
                <a:lnTo>
                  <a:pt x="4750" y="1611"/>
                </a:lnTo>
                <a:lnTo>
                  <a:pt x="4762" y="1611"/>
                </a:lnTo>
              </a:path>
            </a:pathLst>
          </a:custGeom>
          <a:noFill/>
          <a:ln w="19050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" name="Freeform 14">
            <a:extLst>
              <a:ext uri="{FF2B5EF4-FFF2-40B4-BE49-F238E27FC236}">
                <a16:creationId xmlns:a16="http://schemas.microsoft.com/office/drawing/2014/main" id="{8624F594-7B9D-CCE7-310A-B74FC4EC3B99}"/>
              </a:ext>
            </a:extLst>
          </p:cNvPr>
          <p:cNvSpPr>
            <a:spLocks/>
          </p:cNvSpPr>
          <p:nvPr/>
        </p:nvSpPr>
        <p:spPr bwMode="auto">
          <a:xfrm>
            <a:off x="3053223" y="4291762"/>
            <a:ext cx="1724024" cy="1046163"/>
          </a:xfrm>
          <a:custGeom>
            <a:avLst/>
            <a:gdLst>
              <a:gd name="T0" fmla="*/ 49 w 4762"/>
              <a:gd name="T1" fmla="*/ 2532 h 2878"/>
              <a:gd name="T2" fmla="*/ 160 w 4762"/>
              <a:gd name="T3" fmla="*/ 2516 h 2878"/>
              <a:gd name="T4" fmla="*/ 221 w 4762"/>
              <a:gd name="T5" fmla="*/ 2417 h 2878"/>
              <a:gd name="T6" fmla="*/ 331 w 4762"/>
              <a:gd name="T7" fmla="*/ 2878 h 2878"/>
              <a:gd name="T8" fmla="*/ 429 w 4762"/>
              <a:gd name="T9" fmla="*/ 2384 h 2878"/>
              <a:gd name="T10" fmla="*/ 613 w 4762"/>
              <a:gd name="T11" fmla="*/ 444 h 2878"/>
              <a:gd name="T12" fmla="*/ 698 w 4762"/>
              <a:gd name="T13" fmla="*/ 477 h 2878"/>
              <a:gd name="T14" fmla="*/ 808 w 4762"/>
              <a:gd name="T15" fmla="*/ 526 h 2878"/>
              <a:gd name="T16" fmla="*/ 931 w 4762"/>
              <a:gd name="T17" fmla="*/ 559 h 2878"/>
              <a:gd name="T18" fmla="*/ 1090 w 4762"/>
              <a:gd name="T19" fmla="*/ 608 h 2878"/>
              <a:gd name="T20" fmla="*/ 1225 w 4762"/>
              <a:gd name="T21" fmla="*/ 608 h 2878"/>
              <a:gd name="T22" fmla="*/ 1310 w 4762"/>
              <a:gd name="T23" fmla="*/ 690 h 2878"/>
              <a:gd name="T24" fmla="*/ 1384 w 4762"/>
              <a:gd name="T25" fmla="*/ 937 h 2878"/>
              <a:gd name="T26" fmla="*/ 1469 w 4762"/>
              <a:gd name="T27" fmla="*/ 1118 h 2878"/>
              <a:gd name="T28" fmla="*/ 1543 w 4762"/>
              <a:gd name="T29" fmla="*/ 1463 h 2878"/>
              <a:gd name="T30" fmla="*/ 1604 w 4762"/>
              <a:gd name="T31" fmla="*/ 1661 h 2878"/>
              <a:gd name="T32" fmla="*/ 1677 w 4762"/>
              <a:gd name="T33" fmla="*/ 1480 h 2878"/>
              <a:gd name="T34" fmla="*/ 1751 w 4762"/>
              <a:gd name="T35" fmla="*/ 1414 h 2878"/>
              <a:gd name="T36" fmla="*/ 1812 w 4762"/>
              <a:gd name="T37" fmla="*/ 1463 h 2878"/>
              <a:gd name="T38" fmla="*/ 1898 w 4762"/>
              <a:gd name="T39" fmla="*/ 2286 h 2878"/>
              <a:gd name="T40" fmla="*/ 1959 w 4762"/>
              <a:gd name="T41" fmla="*/ 2483 h 2878"/>
              <a:gd name="T42" fmla="*/ 2020 w 4762"/>
              <a:gd name="T43" fmla="*/ 2319 h 2878"/>
              <a:gd name="T44" fmla="*/ 2081 w 4762"/>
              <a:gd name="T45" fmla="*/ 2006 h 2878"/>
              <a:gd name="T46" fmla="*/ 2143 w 4762"/>
              <a:gd name="T47" fmla="*/ 1891 h 2878"/>
              <a:gd name="T48" fmla="*/ 2204 w 4762"/>
              <a:gd name="T49" fmla="*/ 1694 h 2878"/>
              <a:gd name="T50" fmla="*/ 2265 w 4762"/>
              <a:gd name="T51" fmla="*/ 1743 h 2878"/>
              <a:gd name="T52" fmla="*/ 2326 w 4762"/>
              <a:gd name="T53" fmla="*/ 1891 h 2878"/>
              <a:gd name="T54" fmla="*/ 2412 w 4762"/>
              <a:gd name="T55" fmla="*/ 1759 h 2878"/>
              <a:gd name="T56" fmla="*/ 2473 w 4762"/>
              <a:gd name="T57" fmla="*/ 1940 h 2878"/>
              <a:gd name="T58" fmla="*/ 2559 w 4762"/>
              <a:gd name="T59" fmla="*/ 1809 h 2878"/>
              <a:gd name="T60" fmla="*/ 2620 w 4762"/>
              <a:gd name="T61" fmla="*/ 1677 h 2878"/>
              <a:gd name="T62" fmla="*/ 2681 w 4762"/>
              <a:gd name="T63" fmla="*/ 1726 h 2878"/>
              <a:gd name="T64" fmla="*/ 2742 w 4762"/>
              <a:gd name="T65" fmla="*/ 1809 h 2878"/>
              <a:gd name="T66" fmla="*/ 2816 w 4762"/>
              <a:gd name="T67" fmla="*/ 1759 h 2878"/>
              <a:gd name="T68" fmla="*/ 2877 w 4762"/>
              <a:gd name="T69" fmla="*/ 1480 h 2878"/>
              <a:gd name="T70" fmla="*/ 3024 w 4762"/>
              <a:gd name="T71" fmla="*/ 197 h 2878"/>
              <a:gd name="T72" fmla="*/ 3171 w 4762"/>
              <a:gd name="T73" fmla="*/ 16 h 2878"/>
              <a:gd name="T74" fmla="*/ 3330 w 4762"/>
              <a:gd name="T75" fmla="*/ 33 h 2878"/>
              <a:gd name="T76" fmla="*/ 3416 w 4762"/>
              <a:gd name="T77" fmla="*/ 658 h 2878"/>
              <a:gd name="T78" fmla="*/ 3489 w 4762"/>
              <a:gd name="T79" fmla="*/ 1282 h 2878"/>
              <a:gd name="T80" fmla="*/ 3550 w 4762"/>
              <a:gd name="T81" fmla="*/ 1858 h 2878"/>
              <a:gd name="T82" fmla="*/ 3611 w 4762"/>
              <a:gd name="T83" fmla="*/ 2105 h 2878"/>
              <a:gd name="T84" fmla="*/ 3685 w 4762"/>
              <a:gd name="T85" fmla="*/ 2516 h 2878"/>
              <a:gd name="T86" fmla="*/ 3771 w 4762"/>
              <a:gd name="T87" fmla="*/ 2516 h 2878"/>
              <a:gd name="T88" fmla="*/ 3930 w 4762"/>
              <a:gd name="T89" fmla="*/ 2187 h 2878"/>
              <a:gd name="T90" fmla="*/ 4113 w 4762"/>
              <a:gd name="T91" fmla="*/ 2088 h 2878"/>
              <a:gd name="T92" fmla="*/ 4175 w 4762"/>
              <a:gd name="T93" fmla="*/ 2039 h 2878"/>
              <a:gd name="T94" fmla="*/ 4248 w 4762"/>
              <a:gd name="T95" fmla="*/ 2006 h 2878"/>
              <a:gd name="T96" fmla="*/ 4432 w 4762"/>
              <a:gd name="T97" fmla="*/ 1891 h 2878"/>
              <a:gd name="T98" fmla="*/ 4542 w 4762"/>
              <a:gd name="T99" fmla="*/ 1759 h 2878"/>
              <a:gd name="T100" fmla="*/ 4615 w 4762"/>
              <a:gd name="T101" fmla="*/ 1710 h 2878"/>
              <a:gd name="T102" fmla="*/ 4676 w 4762"/>
              <a:gd name="T103" fmla="*/ 1677 h 2878"/>
              <a:gd name="T104" fmla="*/ 4750 w 4762"/>
              <a:gd name="T105" fmla="*/ 1611 h 2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762" h="2878">
                <a:moveTo>
                  <a:pt x="0" y="2467"/>
                </a:moveTo>
                <a:lnTo>
                  <a:pt x="0" y="2467"/>
                </a:lnTo>
                <a:lnTo>
                  <a:pt x="13" y="2467"/>
                </a:lnTo>
                <a:lnTo>
                  <a:pt x="37" y="2499"/>
                </a:lnTo>
                <a:lnTo>
                  <a:pt x="49" y="2532"/>
                </a:lnTo>
                <a:lnTo>
                  <a:pt x="86" y="2582"/>
                </a:lnTo>
                <a:lnTo>
                  <a:pt x="98" y="2582"/>
                </a:lnTo>
                <a:lnTo>
                  <a:pt x="123" y="2549"/>
                </a:lnTo>
                <a:lnTo>
                  <a:pt x="135" y="2549"/>
                </a:lnTo>
                <a:lnTo>
                  <a:pt x="160" y="2516"/>
                </a:lnTo>
                <a:lnTo>
                  <a:pt x="172" y="2483"/>
                </a:lnTo>
                <a:lnTo>
                  <a:pt x="184" y="2467"/>
                </a:lnTo>
                <a:lnTo>
                  <a:pt x="196" y="2434"/>
                </a:lnTo>
                <a:lnTo>
                  <a:pt x="209" y="2417"/>
                </a:lnTo>
                <a:lnTo>
                  <a:pt x="221" y="2417"/>
                </a:lnTo>
                <a:lnTo>
                  <a:pt x="233" y="2434"/>
                </a:lnTo>
                <a:lnTo>
                  <a:pt x="258" y="2532"/>
                </a:lnTo>
                <a:lnTo>
                  <a:pt x="307" y="2795"/>
                </a:lnTo>
                <a:lnTo>
                  <a:pt x="319" y="2845"/>
                </a:lnTo>
                <a:lnTo>
                  <a:pt x="331" y="2878"/>
                </a:lnTo>
                <a:lnTo>
                  <a:pt x="343" y="2878"/>
                </a:lnTo>
                <a:lnTo>
                  <a:pt x="368" y="2779"/>
                </a:lnTo>
                <a:lnTo>
                  <a:pt x="380" y="2697"/>
                </a:lnTo>
                <a:lnTo>
                  <a:pt x="392" y="2631"/>
                </a:lnTo>
                <a:lnTo>
                  <a:pt x="429" y="2384"/>
                </a:lnTo>
                <a:lnTo>
                  <a:pt x="453" y="2154"/>
                </a:lnTo>
                <a:lnTo>
                  <a:pt x="515" y="1348"/>
                </a:lnTo>
                <a:lnTo>
                  <a:pt x="576" y="625"/>
                </a:lnTo>
                <a:lnTo>
                  <a:pt x="600" y="460"/>
                </a:lnTo>
                <a:lnTo>
                  <a:pt x="613" y="444"/>
                </a:lnTo>
                <a:lnTo>
                  <a:pt x="649" y="444"/>
                </a:lnTo>
                <a:lnTo>
                  <a:pt x="661" y="460"/>
                </a:lnTo>
                <a:lnTo>
                  <a:pt x="674" y="460"/>
                </a:lnTo>
                <a:lnTo>
                  <a:pt x="686" y="477"/>
                </a:lnTo>
                <a:lnTo>
                  <a:pt x="698" y="477"/>
                </a:lnTo>
                <a:lnTo>
                  <a:pt x="710" y="493"/>
                </a:lnTo>
                <a:lnTo>
                  <a:pt x="735" y="493"/>
                </a:lnTo>
                <a:lnTo>
                  <a:pt x="747" y="510"/>
                </a:lnTo>
                <a:lnTo>
                  <a:pt x="796" y="510"/>
                </a:lnTo>
                <a:lnTo>
                  <a:pt x="808" y="526"/>
                </a:lnTo>
                <a:lnTo>
                  <a:pt x="833" y="526"/>
                </a:lnTo>
                <a:lnTo>
                  <a:pt x="845" y="542"/>
                </a:lnTo>
                <a:lnTo>
                  <a:pt x="882" y="542"/>
                </a:lnTo>
                <a:lnTo>
                  <a:pt x="894" y="559"/>
                </a:lnTo>
                <a:lnTo>
                  <a:pt x="931" y="559"/>
                </a:lnTo>
                <a:lnTo>
                  <a:pt x="943" y="575"/>
                </a:lnTo>
                <a:lnTo>
                  <a:pt x="992" y="575"/>
                </a:lnTo>
                <a:lnTo>
                  <a:pt x="1004" y="592"/>
                </a:lnTo>
                <a:lnTo>
                  <a:pt x="1078" y="592"/>
                </a:lnTo>
                <a:lnTo>
                  <a:pt x="1090" y="608"/>
                </a:lnTo>
                <a:lnTo>
                  <a:pt x="1114" y="608"/>
                </a:lnTo>
                <a:lnTo>
                  <a:pt x="1127" y="592"/>
                </a:lnTo>
                <a:lnTo>
                  <a:pt x="1188" y="592"/>
                </a:lnTo>
                <a:lnTo>
                  <a:pt x="1200" y="608"/>
                </a:lnTo>
                <a:lnTo>
                  <a:pt x="1225" y="608"/>
                </a:lnTo>
                <a:lnTo>
                  <a:pt x="1237" y="625"/>
                </a:lnTo>
                <a:lnTo>
                  <a:pt x="1249" y="625"/>
                </a:lnTo>
                <a:lnTo>
                  <a:pt x="1261" y="641"/>
                </a:lnTo>
                <a:lnTo>
                  <a:pt x="1274" y="641"/>
                </a:lnTo>
                <a:lnTo>
                  <a:pt x="1310" y="690"/>
                </a:lnTo>
                <a:lnTo>
                  <a:pt x="1322" y="723"/>
                </a:lnTo>
                <a:lnTo>
                  <a:pt x="1335" y="740"/>
                </a:lnTo>
                <a:lnTo>
                  <a:pt x="1347" y="773"/>
                </a:lnTo>
                <a:lnTo>
                  <a:pt x="1371" y="871"/>
                </a:lnTo>
                <a:lnTo>
                  <a:pt x="1384" y="937"/>
                </a:lnTo>
                <a:lnTo>
                  <a:pt x="1420" y="1085"/>
                </a:lnTo>
                <a:lnTo>
                  <a:pt x="1433" y="1118"/>
                </a:lnTo>
                <a:lnTo>
                  <a:pt x="1445" y="1134"/>
                </a:lnTo>
                <a:lnTo>
                  <a:pt x="1457" y="1118"/>
                </a:lnTo>
                <a:lnTo>
                  <a:pt x="1469" y="1118"/>
                </a:lnTo>
                <a:lnTo>
                  <a:pt x="1482" y="1200"/>
                </a:lnTo>
                <a:lnTo>
                  <a:pt x="1494" y="1250"/>
                </a:lnTo>
                <a:lnTo>
                  <a:pt x="1518" y="1447"/>
                </a:lnTo>
                <a:lnTo>
                  <a:pt x="1531" y="1496"/>
                </a:lnTo>
                <a:lnTo>
                  <a:pt x="1543" y="1463"/>
                </a:lnTo>
                <a:lnTo>
                  <a:pt x="1555" y="1447"/>
                </a:lnTo>
                <a:lnTo>
                  <a:pt x="1567" y="1381"/>
                </a:lnTo>
                <a:lnTo>
                  <a:pt x="1580" y="1447"/>
                </a:lnTo>
                <a:lnTo>
                  <a:pt x="1592" y="1562"/>
                </a:lnTo>
                <a:lnTo>
                  <a:pt x="1604" y="1661"/>
                </a:lnTo>
                <a:lnTo>
                  <a:pt x="1616" y="1677"/>
                </a:lnTo>
                <a:lnTo>
                  <a:pt x="1628" y="1743"/>
                </a:lnTo>
                <a:lnTo>
                  <a:pt x="1641" y="1677"/>
                </a:lnTo>
                <a:lnTo>
                  <a:pt x="1665" y="1513"/>
                </a:lnTo>
                <a:lnTo>
                  <a:pt x="1677" y="1480"/>
                </a:lnTo>
                <a:lnTo>
                  <a:pt x="1690" y="1398"/>
                </a:lnTo>
                <a:lnTo>
                  <a:pt x="1702" y="1398"/>
                </a:lnTo>
                <a:lnTo>
                  <a:pt x="1714" y="1381"/>
                </a:lnTo>
                <a:lnTo>
                  <a:pt x="1726" y="1381"/>
                </a:lnTo>
                <a:lnTo>
                  <a:pt x="1751" y="1414"/>
                </a:lnTo>
                <a:lnTo>
                  <a:pt x="1763" y="1381"/>
                </a:lnTo>
                <a:lnTo>
                  <a:pt x="1775" y="1299"/>
                </a:lnTo>
                <a:lnTo>
                  <a:pt x="1788" y="1282"/>
                </a:lnTo>
                <a:lnTo>
                  <a:pt x="1800" y="1381"/>
                </a:lnTo>
                <a:lnTo>
                  <a:pt x="1812" y="1463"/>
                </a:lnTo>
                <a:lnTo>
                  <a:pt x="1849" y="1924"/>
                </a:lnTo>
                <a:lnTo>
                  <a:pt x="1861" y="1940"/>
                </a:lnTo>
                <a:lnTo>
                  <a:pt x="1873" y="2088"/>
                </a:lnTo>
                <a:lnTo>
                  <a:pt x="1886" y="2154"/>
                </a:lnTo>
                <a:lnTo>
                  <a:pt x="1898" y="2286"/>
                </a:lnTo>
                <a:lnTo>
                  <a:pt x="1910" y="2401"/>
                </a:lnTo>
                <a:lnTo>
                  <a:pt x="1922" y="2483"/>
                </a:lnTo>
                <a:lnTo>
                  <a:pt x="1935" y="2499"/>
                </a:lnTo>
                <a:lnTo>
                  <a:pt x="1947" y="2582"/>
                </a:lnTo>
                <a:lnTo>
                  <a:pt x="1959" y="2483"/>
                </a:lnTo>
                <a:lnTo>
                  <a:pt x="1971" y="2417"/>
                </a:lnTo>
                <a:lnTo>
                  <a:pt x="1983" y="2417"/>
                </a:lnTo>
                <a:lnTo>
                  <a:pt x="1996" y="2319"/>
                </a:lnTo>
                <a:lnTo>
                  <a:pt x="2008" y="2269"/>
                </a:lnTo>
                <a:lnTo>
                  <a:pt x="2020" y="2319"/>
                </a:lnTo>
                <a:lnTo>
                  <a:pt x="2032" y="2236"/>
                </a:lnTo>
                <a:lnTo>
                  <a:pt x="2045" y="2187"/>
                </a:lnTo>
                <a:lnTo>
                  <a:pt x="2057" y="2220"/>
                </a:lnTo>
                <a:lnTo>
                  <a:pt x="2069" y="2072"/>
                </a:lnTo>
                <a:lnTo>
                  <a:pt x="2081" y="2006"/>
                </a:lnTo>
                <a:lnTo>
                  <a:pt x="2094" y="1957"/>
                </a:lnTo>
                <a:lnTo>
                  <a:pt x="2106" y="1858"/>
                </a:lnTo>
                <a:lnTo>
                  <a:pt x="2118" y="1825"/>
                </a:lnTo>
                <a:lnTo>
                  <a:pt x="2130" y="1891"/>
                </a:lnTo>
                <a:lnTo>
                  <a:pt x="2143" y="1891"/>
                </a:lnTo>
                <a:lnTo>
                  <a:pt x="2155" y="1907"/>
                </a:lnTo>
                <a:lnTo>
                  <a:pt x="2167" y="1907"/>
                </a:lnTo>
                <a:lnTo>
                  <a:pt x="2179" y="1776"/>
                </a:lnTo>
                <a:lnTo>
                  <a:pt x="2192" y="1743"/>
                </a:lnTo>
                <a:lnTo>
                  <a:pt x="2204" y="1694"/>
                </a:lnTo>
                <a:lnTo>
                  <a:pt x="2216" y="1628"/>
                </a:lnTo>
                <a:lnTo>
                  <a:pt x="2228" y="1661"/>
                </a:lnTo>
                <a:lnTo>
                  <a:pt x="2241" y="1726"/>
                </a:lnTo>
                <a:lnTo>
                  <a:pt x="2253" y="1743"/>
                </a:lnTo>
                <a:lnTo>
                  <a:pt x="2265" y="1743"/>
                </a:lnTo>
                <a:lnTo>
                  <a:pt x="2277" y="1776"/>
                </a:lnTo>
                <a:lnTo>
                  <a:pt x="2289" y="1792"/>
                </a:lnTo>
                <a:lnTo>
                  <a:pt x="2302" y="1842"/>
                </a:lnTo>
                <a:lnTo>
                  <a:pt x="2314" y="1875"/>
                </a:lnTo>
                <a:lnTo>
                  <a:pt x="2326" y="1891"/>
                </a:lnTo>
                <a:lnTo>
                  <a:pt x="2338" y="1825"/>
                </a:lnTo>
                <a:lnTo>
                  <a:pt x="2351" y="1825"/>
                </a:lnTo>
                <a:lnTo>
                  <a:pt x="2363" y="1792"/>
                </a:lnTo>
                <a:lnTo>
                  <a:pt x="2400" y="1792"/>
                </a:lnTo>
                <a:lnTo>
                  <a:pt x="2412" y="1759"/>
                </a:lnTo>
                <a:lnTo>
                  <a:pt x="2424" y="1809"/>
                </a:lnTo>
                <a:lnTo>
                  <a:pt x="2436" y="1759"/>
                </a:lnTo>
                <a:lnTo>
                  <a:pt x="2449" y="1726"/>
                </a:lnTo>
                <a:lnTo>
                  <a:pt x="2461" y="1825"/>
                </a:lnTo>
                <a:lnTo>
                  <a:pt x="2473" y="1940"/>
                </a:lnTo>
                <a:lnTo>
                  <a:pt x="2485" y="1891"/>
                </a:lnTo>
                <a:lnTo>
                  <a:pt x="2510" y="1858"/>
                </a:lnTo>
                <a:lnTo>
                  <a:pt x="2534" y="1694"/>
                </a:lnTo>
                <a:lnTo>
                  <a:pt x="2547" y="1743"/>
                </a:lnTo>
                <a:lnTo>
                  <a:pt x="2559" y="1809"/>
                </a:lnTo>
                <a:lnTo>
                  <a:pt x="2571" y="1792"/>
                </a:lnTo>
                <a:lnTo>
                  <a:pt x="2583" y="1809"/>
                </a:lnTo>
                <a:lnTo>
                  <a:pt x="2596" y="1759"/>
                </a:lnTo>
                <a:lnTo>
                  <a:pt x="2608" y="1726"/>
                </a:lnTo>
                <a:lnTo>
                  <a:pt x="2620" y="1677"/>
                </a:lnTo>
                <a:lnTo>
                  <a:pt x="2632" y="1759"/>
                </a:lnTo>
                <a:lnTo>
                  <a:pt x="2644" y="1743"/>
                </a:lnTo>
                <a:lnTo>
                  <a:pt x="2657" y="1743"/>
                </a:lnTo>
                <a:lnTo>
                  <a:pt x="2669" y="1726"/>
                </a:lnTo>
                <a:lnTo>
                  <a:pt x="2681" y="1726"/>
                </a:lnTo>
                <a:lnTo>
                  <a:pt x="2693" y="1694"/>
                </a:lnTo>
                <a:lnTo>
                  <a:pt x="2706" y="1710"/>
                </a:lnTo>
                <a:lnTo>
                  <a:pt x="2718" y="1743"/>
                </a:lnTo>
                <a:lnTo>
                  <a:pt x="2730" y="1759"/>
                </a:lnTo>
                <a:lnTo>
                  <a:pt x="2742" y="1809"/>
                </a:lnTo>
                <a:lnTo>
                  <a:pt x="2755" y="1792"/>
                </a:lnTo>
                <a:lnTo>
                  <a:pt x="2779" y="1792"/>
                </a:lnTo>
                <a:lnTo>
                  <a:pt x="2791" y="1809"/>
                </a:lnTo>
                <a:lnTo>
                  <a:pt x="2804" y="1726"/>
                </a:lnTo>
                <a:lnTo>
                  <a:pt x="2816" y="1759"/>
                </a:lnTo>
                <a:lnTo>
                  <a:pt x="2828" y="1776"/>
                </a:lnTo>
                <a:lnTo>
                  <a:pt x="2840" y="1694"/>
                </a:lnTo>
                <a:lnTo>
                  <a:pt x="2853" y="1628"/>
                </a:lnTo>
                <a:lnTo>
                  <a:pt x="2865" y="1595"/>
                </a:lnTo>
                <a:lnTo>
                  <a:pt x="2877" y="1480"/>
                </a:lnTo>
                <a:lnTo>
                  <a:pt x="2938" y="477"/>
                </a:lnTo>
                <a:lnTo>
                  <a:pt x="2950" y="378"/>
                </a:lnTo>
                <a:lnTo>
                  <a:pt x="2963" y="312"/>
                </a:lnTo>
                <a:lnTo>
                  <a:pt x="2987" y="246"/>
                </a:lnTo>
                <a:lnTo>
                  <a:pt x="3024" y="197"/>
                </a:lnTo>
                <a:lnTo>
                  <a:pt x="3036" y="164"/>
                </a:lnTo>
                <a:lnTo>
                  <a:pt x="3134" y="33"/>
                </a:lnTo>
                <a:lnTo>
                  <a:pt x="3146" y="33"/>
                </a:lnTo>
                <a:lnTo>
                  <a:pt x="3159" y="16"/>
                </a:lnTo>
                <a:lnTo>
                  <a:pt x="3171" y="16"/>
                </a:lnTo>
                <a:lnTo>
                  <a:pt x="3183" y="0"/>
                </a:lnTo>
                <a:lnTo>
                  <a:pt x="3232" y="0"/>
                </a:lnTo>
                <a:lnTo>
                  <a:pt x="3244" y="16"/>
                </a:lnTo>
                <a:lnTo>
                  <a:pt x="3318" y="16"/>
                </a:lnTo>
                <a:lnTo>
                  <a:pt x="3330" y="33"/>
                </a:lnTo>
                <a:lnTo>
                  <a:pt x="3342" y="33"/>
                </a:lnTo>
                <a:lnTo>
                  <a:pt x="3367" y="65"/>
                </a:lnTo>
                <a:lnTo>
                  <a:pt x="3379" y="164"/>
                </a:lnTo>
                <a:lnTo>
                  <a:pt x="3391" y="279"/>
                </a:lnTo>
                <a:lnTo>
                  <a:pt x="3416" y="658"/>
                </a:lnTo>
                <a:lnTo>
                  <a:pt x="3428" y="855"/>
                </a:lnTo>
                <a:lnTo>
                  <a:pt x="3440" y="970"/>
                </a:lnTo>
                <a:lnTo>
                  <a:pt x="3452" y="1102"/>
                </a:lnTo>
                <a:lnTo>
                  <a:pt x="3477" y="1233"/>
                </a:lnTo>
                <a:lnTo>
                  <a:pt x="3489" y="1282"/>
                </a:lnTo>
                <a:lnTo>
                  <a:pt x="3501" y="1365"/>
                </a:lnTo>
                <a:lnTo>
                  <a:pt x="3514" y="1480"/>
                </a:lnTo>
                <a:lnTo>
                  <a:pt x="3526" y="1611"/>
                </a:lnTo>
                <a:lnTo>
                  <a:pt x="3538" y="1726"/>
                </a:lnTo>
                <a:lnTo>
                  <a:pt x="3550" y="1858"/>
                </a:lnTo>
                <a:lnTo>
                  <a:pt x="3563" y="1940"/>
                </a:lnTo>
                <a:lnTo>
                  <a:pt x="3575" y="1990"/>
                </a:lnTo>
                <a:lnTo>
                  <a:pt x="3587" y="1990"/>
                </a:lnTo>
                <a:lnTo>
                  <a:pt x="3599" y="2023"/>
                </a:lnTo>
                <a:lnTo>
                  <a:pt x="3611" y="2105"/>
                </a:lnTo>
                <a:lnTo>
                  <a:pt x="3624" y="2203"/>
                </a:lnTo>
                <a:lnTo>
                  <a:pt x="3648" y="2368"/>
                </a:lnTo>
                <a:lnTo>
                  <a:pt x="3660" y="2417"/>
                </a:lnTo>
                <a:lnTo>
                  <a:pt x="3673" y="2483"/>
                </a:lnTo>
                <a:lnTo>
                  <a:pt x="3685" y="2516"/>
                </a:lnTo>
                <a:lnTo>
                  <a:pt x="3697" y="2565"/>
                </a:lnTo>
                <a:lnTo>
                  <a:pt x="3722" y="2631"/>
                </a:lnTo>
                <a:lnTo>
                  <a:pt x="3746" y="2565"/>
                </a:lnTo>
                <a:lnTo>
                  <a:pt x="3758" y="2549"/>
                </a:lnTo>
                <a:lnTo>
                  <a:pt x="3771" y="2516"/>
                </a:lnTo>
                <a:lnTo>
                  <a:pt x="3783" y="2499"/>
                </a:lnTo>
                <a:lnTo>
                  <a:pt x="3881" y="2236"/>
                </a:lnTo>
                <a:lnTo>
                  <a:pt x="3905" y="2203"/>
                </a:lnTo>
                <a:lnTo>
                  <a:pt x="3917" y="2203"/>
                </a:lnTo>
                <a:lnTo>
                  <a:pt x="3930" y="2187"/>
                </a:lnTo>
                <a:lnTo>
                  <a:pt x="3942" y="2187"/>
                </a:lnTo>
                <a:lnTo>
                  <a:pt x="4003" y="2105"/>
                </a:lnTo>
                <a:lnTo>
                  <a:pt x="4064" y="2105"/>
                </a:lnTo>
                <a:lnTo>
                  <a:pt x="4077" y="2088"/>
                </a:lnTo>
                <a:lnTo>
                  <a:pt x="4113" y="2088"/>
                </a:lnTo>
                <a:lnTo>
                  <a:pt x="4126" y="2072"/>
                </a:lnTo>
                <a:lnTo>
                  <a:pt x="4138" y="2072"/>
                </a:lnTo>
                <a:lnTo>
                  <a:pt x="4150" y="2055"/>
                </a:lnTo>
                <a:lnTo>
                  <a:pt x="4162" y="2055"/>
                </a:lnTo>
                <a:lnTo>
                  <a:pt x="4175" y="2039"/>
                </a:lnTo>
                <a:lnTo>
                  <a:pt x="4187" y="2039"/>
                </a:lnTo>
                <a:lnTo>
                  <a:pt x="4199" y="2023"/>
                </a:lnTo>
                <a:lnTo>
                  <a:pt x="4211" y="2023"/>
                </a:lnTo>
                <a:lnTo>
                  <a:pt x="4224" y="2006"/>
                </a:lnTo>
                <a:lnTo>
                  <a:pt x="4248" y="2006"/>
                </a:lnTo>
                <a:lnTo>
                  <a:pt x="4309" y="1924"/>
                </a:lnTo>
                <a:lnTo>
                  <a:pt x="4321" y="1924"/>
                </a:lnTo>
                <a:lnTo>
                  <a:pt x="4334" y="1907"/>
                </a:lnTo>
                <a:lnTo>
                  <a:pt x="4419" y="1907"/>
                </a:lnTo>
                <a:lnTo>
                  <a:pt x="4432" y="1891"/>
                </a:lnTo>
                <a:lnTo>
                  <a:pt x="4444" y="1891"/>
                </a:lnTo>
                <a:lnTo>
                  <a:pt x="4493" y="1825"/>
                </a:lnTo>
                <a:lnTo>
                  <a:pt x="4505" y="1792"/>
                </a:lnTo>
                <a:lnTo>
                  <a:pt x="4530" y="1759"/>
                </a:lnTo>
                <a:lnTo>
                  <a:pt x="4542" y="1759"/>
                </a:lnTo>
                <a:lnTo>
                  <a:pt x="4554" y="1743"/>
                </a:lnTo>
                <a:lnTo>
                  <a:pt x="4578" y="1743"/>
                </a:lnTo>
                <a:lnTo>
                  <a:pt x="4591" y="1726"/>
                </a:lnTo>
                <a:lnTo>
                  <a:pt x="4603" y="1726"/>
                </a:lnTo>
                <a:lnTo>
                  <a:pt x="4615" y="1710"/>
                </a:lnTo>
                <a:lnTo>
                  <a:pt x="4627" y="1710"/>
                </a:lnTo>
                <a:lnTo>
                  <a:pt x="4640" y="1694"/>
                </a:lnTo>
                <a:lnTo>
                  <a:pt x="4652" y="1694"/>
                </a:lnTo>
                <a:lnTo>
                  <a:pt x="4664" y="1677"/>
                </a:lnTo>
                <a:lnTo>
                  <a:pt x="4676" y="1677"/>
                </a:lnTo>
                <a:lnTo>
                  <a:pt x="4689" y="1661"/>
                </a:lnTo>
                <a:lnTo>
                  <a:pt x="4701" y="1661"/>
                </a:lnTo>
                <a:lnTo>
                  <a:pt x="4725" y="1628"/>
                </a:lnTo>
                <a:lnTo>
                  <a:pt x="4738" y="1628"/>
                </a:lnTo>
                <a:lnTo>
                  <a:pt x="4750" y="1611"/>
                </a:lnTo>
                <a:lnTo>
                  <a:pt x="4762" y="1611"/>
                </a:lnTo>
              </a:path>
            </a:pathLst>
          </a:custGeom>
          <a:noFill/>
          <a:ln w="19050" cap="sq">
            <a:solidFill>
              <a:srgbClr val="CCCCC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4E180289-19AF-BFAA-8C12-AB9F72BA97D5}"/>
              </a:ext>
            </a:extLst>
          </p:cNvPr>
          <p:cNvSpPr>
            <a:spLocks/>
          </p:cNvSpPr>
          <p:nvPr/>
        </p:nvSpPr>
        <p:spPr bwMode="auto">
          <a:xfrm>
            <a:off x="2873876" y="4291762"/>
            <a:ext cx="1724024" cy="1046163"/>
          </a:xfrm>
          <a:custGeom>
            <a:avLst/>
            <a:gdLst>
              <a:gd name="T0" fmla="*/ 515 w 4762"/>
              <a:gd name="T1" fmla="*/ 2483 h 2878"/>
              <a:gd name="T2" fmla="*/ 600 w 4762"/>
              <a:gd name="T3" fmla="*/ 2582 h 2878"/>
              <a:gd name="T4" fmla="*/ 674 w 4762"/>
              <a:gd name="T5" fmla="*/ 2483 h 2878"/>
              <a:gd name="T6" fmla="*/ 759 w 4762"/>
              <a:gd name="T7" fmla="*/ 2532 h 2878"/>
              <a:gd name="T8" fmla="*/ 833 w 4762"/>
              <a:gd name="T9" fmla="*/ 2878 h 2878"/>
              <a:gd name="T10" fmla="*/ 906 w 4762"/>
              <a:gd name="T11" fmla="*/ 2532 h 2878"/>
              <a:gd name="T12" fmla="*/ 992 w 4762"/>
              <a:gd name="T13" fmla="*/ 1628 h 2878"/>
              <a:gd name="T14" fmla="*/ 1102 w 4762"/>
              <a:gd name="T15" fmla="*/ 444 h 2878"/>
              <a:gd name="T16" fmla="*/ 1200 w 4762"/>
              <a:gd name="T17" fmla="*/ 477 h 2878"/>
              <a:gd name="T18" fmla="*/ 1298 w 4762"/>
              <a:gd name="T19" fmla="*/ 526 h 2878"/>
              <a:gd name="T20" fmla="*/ 1445 w 4762"/>
              <a:gd name="T21" fmla="*/ 559 h 2878"/>
              <a:gd name="T22" fmla="*/ 1567 w 4762"/>
              <a:gd name="T23" fmla="*/ 608 h 2878"/>
              <a:gd name="T24" fmla="*/ 1714 w 4762"/>
              <a:gd name="T25" fmla="*/ 608 h 2878"/>
              <a:gd name="T26" fmla="*/ 1788 w 4762"/>
              <a:gd name="T27" fmla="*/ 674 h 2878"/>
              <a:gd name="T28" fmla="*/ 1886 w 4762"/>
              <a:gd name="T29" fmla="*/ 937 h 2878"/>
              <a:gd name="T30" fmla="*/ 1947 w 4762"/>
              <a:gd name="T31" fmla="*/ 1118 h 2878"/>
              <a:gd name="T32" fmla="*/ 2008 w 4762"/>
              <a:gd name="T33" fmla="*/ 1365 h 2878"/>
              <a:gd name="T34" fmla="*/ 2069 w 4762"/>
              <a:gd name="T35" fmla="*/ 1348 h 2878"/>
              <a:gd name="T36" fmla="*/ 2143 w 4762"/>
              <a:gd name="T37" fmla="*/ 1661 h 2878"/>
              <a:gd name="T38" fmla="*/ 2204 w 4762"/>
              <a:gd name="T39" fmla="*/ 1365 h 2878"/>
              <a:gd name="T40" fmla="*/ 2265 w 4762"/>
              <a:gd name="T41" fmla="*/ 1365 h 2878"/>
              <a:gd name="T42" fmla="*/ 2351 w 4762"/>
              <a:gd name="T43" fmla="*/ 1973 h 2878"/>
              <a:gd name="T44" fmla="*/ 2412 w 4762"/>
              <a:gd name="T45" fmla="*/ 2417 h 2878"/>
              <a:gd name="T46" fmla="*/ 2473 w 4762"/>
              <a:gd name="T47" fmla="*/ 2417 h 2878"/>
              <a:gd name="T48" fmla="*/ 2534 w 4762"/>
              <a:gd name="T49" fmla="*/ 2154 h 2878"/>
              <a:gd name="T50" fmla="*/ 2596 w 4762"/>
              <a:gd name="T51" fmla="*/ 1907 h 2878"/>
              <a:gd name="T52" fmla="*/ 2657 w 4762"/>
              <a:gd name="T53" fmla="*/ 1940 h 2878"/>
              <a:gd name="T54" fmla="*/ 2742 w 4762"/>
              <a:gd name="T55" fmla="*/ 1726 h 2878"/>
              <a:gd name="T56" fmla="*/ 2804 w 4762"/>
              <a:gd name="T57" fmla="*/ 1875 h 2878"/>
              <a:gd name="T58" fmla="*/ 2877 w 4762"/>
              <a:gd name="T59" fmla="*/ 1743 h 2878"/>
              <a:gd name="T60" fmla="*/ 2938 w 4762"/>
              <a:gd name="T61" fmla="*/ 1743 h 2878"/>
              <a:gd name="T62" fmla="*/ 2999 w 4762"/>
              <a:gd name="T63" fmla="*/ 1842 h 2878"/>
              <a:gd name="T64" fmla="*/ 3061 w 4762"/>
              <a:gd name="T65" fmla="*/ 1842 h 2878"/>
              <a:gd name="T66" fmla="*/ 3134 w 4762"/>
              <a:gd name="T67" fmla="*/ 1743 h 2878"/>
              <a:gd name="T68" fmla="*/ 3208 w 4762"/>
              <a:gd name="T69" fmla="*/ 1792 h 2878"/>
              <a:gd name="T70" fmla="*/ 3293 w 4762"/>
              <a:gd name="T71" fmla="*/ 1858 h 2878"/>
              <a:gd name="T72" fmla="*/ 3354 w 4762"/>
              <a:gd name="T73" fmla="*/ 1628 h 2878"/>
              <a:gd name="T74" fmla="*/ 3440 w 4762"/>
              <a:gd name="T75" fmla="*/ 444 h 2878"/>
              <a:gd name="T76" fmla="*/ 3514 w 4762"/>
              <a:gd name="T77" fmla="*/ 197 h 2878"/>
              <a:gd name="T78" fmla="*/ 3648 w 4762"/>
              <a:gd name="T79" fmla="*/ 33 h 2878"/>
              <a:gd name="T80" fmla="*/ 3746 w 4762"/>
              <a:gd name="T81" fmla="*/ 16 h 2878"/>
              <a:gd name="T82" fmla="*/ 3893 w 4762"/>
              <a:gd name="T83" fmla="*/ 329 h 2878"/>
              <a:gd name="T84" fmla="*/ 3979 w 4762"/>
              <a:gd name="T85" fmla="*/ 1250 h 2878"/>
              <a:gd name="T86" fmla="*/ 4040 w 4762"/>
              <a:gd name="T87" fmla="*/ 1759 h 2878"/>
              <a:gd name="T88" fmla="*/ 4101 w 4762"/>
              <a:gd name="T89" fmla="*/ 2039 h 2878"/>
              <a:gd name="T90" fmla="*/ 4199 w 4762"/>
              <a:gd name="T91" fmla="*/ 2565 h 2878"/>
              <a:gd name="T92" fmla="*/ 4260 w 4762"/>
              <a:gd name="T93" fmla="*/ 2532 h 2878"/>
              <a:gd name="T94" fmla="*/ 4358 w 4762"/>
              <a:gd name="T95" fmla="*/ 2302 h 2878"/>
              <a:gd name="T96" fmla="*/ 4444 w 4762"/>
              <a:gd name="T97" fmla="*/ 2187 h 2878"/>
              <a:gd name="T98" fmla="*/ 4627 w 4762"/>
              <a:gd name="T99" fmla="*/ 2072 h 2878"/>
              <a:gd name="T100" fmla="*/ 4689 w 4762"/>
              <a:gd name="T101" fmla="*/ 2039 h 2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762" h="2878">
                <a:moveTo>
                  <a:pt x="0" y="2565"/>
                </a:moveTo>
                <a:lnTo>
                  <a:pt x="0" y="2565"/>
                </a:lnTo>
                <a:lnTo>
                  <a:pt x="466" y="2565"/>
                </a:lnTo>
                <a:lnTo>
                  <a:pt x="478" y="2532"/>
                </a:lnTo>
                <a:lnTo>
                  <a:pt x="515" y="2483"/>
                </a:lnTo>
                <a:lnTo>
                  <a:pt x="527" y="2483"/>
                </a:lnTo>
                <a:lnTo>
                  <a:pt x="539" y="2499"/>
                </a:lnTo>
                <a:lnTo>
                  <a:pt x="551" y="2532"/>
                </a:lnTo>
                <a:lnTo>
                  <a:pt x="588" y="2582"/>
                </a:lnTo>
                <a:lnTo>
                  <a:pt x="600" y="2582"/>
                </a:lnTo>
                <a:lnTo>
                  <a:pt x="625" y="2549"/>
                </a:lnTo>
                <a:lnTo>
                  <a:pt x="637" y="2549"/>
                </a:lnTo>
                <a:lnTo>
                  <a:pt x="649" y="2532"/>
                </a:lnTo>
                <a:lnTo>
                  <a:pt x="661" y="2499"/>
                </a:lnTo>
                <a:lnTo>
                  <a:pt x="674" y="2483"/>
                </a:lnTo>
                <a:lnTo>
                  <a:pt x="686" y="2450"/>
                </a:lnTo>
                <a:lnTo>
                  <a:pt x="710" y="2417"/>
                </a:lnTo>
                <a:lnTo>
                  <a:pt x="723" y="2417"/>
                </a:lnTo>
                <a:lnTo>
                  <a:pt x="747" y="2483"/>
                </a:lnTo>
                <a:lnTo>
                  <a:pt x="759" y="2532"/>
                </a:lnTo>
                <a:lnTo>
                  <a:pt x="772" y="2598"/>
                </a:lnTo>
                <a:lnTo>
                  <a:pt x="784" y="2680"/>
                </a:lnTo>
                <a:lnTo>
                  <a:pt x="808" y="2812"/>
                </a:lnTo>
                <a:lnTo>
                  <a:pt x="821" y="2861"/>
                </a:lnTo>
                <a:lnTo>
                  <a:pt x="833" y="2878"/>
                </a:lnTo>
                <a:lnTo>
                  <a:pt x="845" y="2861"/>
                </a:lnTo>
                <a:lnTo>
                  <a:pt x="857" y="2828"/>
                </a:lnTo>
                <a:lnTo>
                  <a:pt x="870" y="2763"/>
                </a:lnTo>
                <a:lnTo>
                  <a:pt x="894" y="2598"/>
                </a:lnTo>
                <a:lnTo>
                  <a:pt x="906" y="2532"/>
                </a:lnTo>
                <a:lnTo>
                  <a:pt x="931" y="2368"/>
                </a:lnTo>
                <a:lnTo>
                  <a:pt x="943" y="2253"/>
                </a:lnTo>
                <a:lnTo>
                  <a:pt x="955" y="2121"/>
                </a:lnTo>
                <a:lnTo>
                  <a:pt x="980" y="1825"/>
                </a:lnTo>
                <a:lnTo>
                  <a:pt x="992" y="1628"/>
                </a:lnTo>
                <a:lnTo>
                  <a:pt x="1004" y="1496"/>
                </a:lnTo>
                <a:lnTo>
                  <a:pt x="1016" y="1315"/>
                </a:lnTo>
                <a:lnTo>
                  <a:pt x="1029" y="1184"/>
                </a:lnTo>
                <a:lnTo>
                  <a:pt x="1078" y="608"/>
                </a:lnTo>
                <a:lnTo>
                  <a:pt x="1102" y="444"/>
                </a:lnTo>
                <a:lnTo>
                  <a:pt x="1151" y="444"/>
                </a:lnTo>
                <a:lnTo>
                  <a:pt x="1163" y="460"/>
                </a:lnTo>
                <a:lnTo>
                  <a:pt x="1176" y="460"/>
                </a:lnTo>
                <a:lnTo>
                  <a:pt x="1188" y="477"/>
                </a:lnTo>
                <a:lnTo>
                  <a:pt x="1200" y="477"/>
                </a:lnTo>
                <a:lnTo>
                  <a:pt x="1212" y="493"/>
                </a:lnTo>
                <a:lnTo>
                  <a:pt x="1237" y="493"/>
                </a:lnTo>
                <a:lnTo>
                  <a:pt x="1249" y="510"/>
                </a:lnTo>
                <a:lnTo>
                  <a:pt x="1286" y="510"/>
                </a:lnTo>
                <a:lnTo>
                  <a:pt x="1298" y="526"/>
                </a:lnTo>
                <a:lnTo>
                  <a:pt x="1335" y="526"/>
                </a:lnTo>
                <a:lnTo>
                  <a:pt x="1347" y="542"/>
                </a:lnTo>
                <a:lnTo>
                  <a:pt x="1384" y="542"/>
                </a:lnTo>
                <a:lnTo>
                  <a:pt x="1396" y="559"/>
                </a:lnTo>
                <a:lnTo>
                  <a:pt x="1445" y="559"/>
                </a:lnTo>
                <a:lnTo>
                  <a:pt x="1457" y="575"/>
                </a:lnTo>
                <a:lnTo>
                  <a:pt x="1494" y="575"/>
                </a:lnTo>
                <a:lnTo>
                  <a:pt x="1506" y="592"/>
                </a:lnTo>
                <a:lnTo>
                  <a:pt x="1555" y="592"/>
                </a:lnTo>
                <a:lnTo>
                  <a:pt x="1567" y="608"/>
                </a:lnTo>
                <a:lnTo>
                  <a:pt x="1616" y="608"/>
                </a:lnTo>
                <a:lnTo>
                  <a:pt x="1628" y="592"/>
                </a:lnTo>
                <a:lnTo>
                  <a:pt x="1677" y="592"/>
                </a:lnTo>
                <a:lnTo>
                  <a:pt x="1690" y="608"/>
                </a:lnTo>
                <a:lnTo>
                  <a:pt x="1714" y="608"/>
                </a:lnTo>
                <a:lnTo>
                  <a:pt x="1726" y="625"/>
                </a:lnTo>
                <a:lnTo>
                  <a:pt x="1739" y="625"/>
                </a:lnTo>
                <a:lnTo>
                  <a:pt x="1751" y="641"/>
                </a:lnTo>
                <a:lnTo>
                  <a:pt x="1763" y="641"/>
                </a:lnTo>
                <a:lnTo>
                  <a:pt x="1788" y="674"/>
                </a:lnTo>
                <a:lnTo>
                  <a:pt x="1800" y="674"/>
                </a:lnTo>
                <a:lnTo>
                  <a:pt x="1812" y="707"/>
                </a:lnTo>
                <a:lnTo>
                  <a:pt x="1824" y="723"/>
                </a:lnTo>
                <a:lnTo>
                  <a:pt x="1849" y="789"/>
                </a:lnTo>
                <a:lnTo>
                  <a:pt x="1886" y="937"/>
                </a:lnTo>
                <a:lnTo>
                  <a:pt x="1898" y="1003"/>
                </a:lnTo>
                <a:lnTo>
                  <a:pt x="1910" y="1052"/>
                </a:lnTo>
                <a:lnTo>
                  <a:pt x="1922" y="1085"/>
                </a:lnTo>
                <a:lnTo>
                  <a:pt x="1935" y="1134"/>
                </a:lnTo>
                <a:lnTo>
                  <a:pt x="1947" y="1118"/>
                </a:lnTo>
                <a:lnTo>
                  <a:pt x="1959" y="1118"/>
                </a:lnTo>
                <a:lnTo>
                  <a:pt x="1971" y="1134"/>
                </a:lnTo>
                <a:lnTo>
                  <a:pt x="1983" y="1200"/>
                </a:lnTo>
                <a:lnTo>
                  <a:pt x="1996" y="1250"/>
                </a:lnTo>
                <a:lnTo>
                  <a:pt x="2008" y="1365"/>
                </a:lnTo>
                <a:lnTo>
                  <a:pt x="2020" y="1430"/>
                </a:lnTo>
                <a:lnTo>
                  <a:pt x="2032" y="1463"/>
                </a:lnTo>
                <a:lnTo>
                  <a:pt x="2045" y="1414"/>
                </a:lnTo>
                <a:lnTo>
                  <a:pt x="2057" y="1398"/>
                </a:lnTo>
                <a:lnTo>
                  <a:pt x="2069" y="1348"/>
                </a:lnTo>
                <a:lnTo>
                  <a:pt x="2081" y="1430"/>
                </a:lnTo>
                <a:lnTo>
                  <a:pt x="2094" y="1562"/>
                </a:lnTo>
                <a:lnTo>
                  <a:pt x="2106" y="1677"/>
                </a:lnTo>
                <a:lnTo>
                  <a:pt x="2130" y="1743"/>
                </a:lnTo>
                <a:lnTo>
                  <a:pt x="2143" y="1661"/>
                </a:lnTo>
                <a:lnTo>
                  <a:pt x="2155" y="1562"/>
                </a:lnTo>
                <a:lnTo>
                  <a:pt x="2167" y="1480"/>
                </a:lnTo>
                <a:lnTo>
                  <a:pt x="2179" y="1430"/>
                </a:lnTo>
                <a:lnTo>
                  <a:pt x="2192" y="1365"/>
                </a:lnTo>
                <a:lnTo>
                  <a:pt x="2204" y="1365"/>
                </a:lnTo>
                <a:lnTo>
                  <a:pt x="2216" y="1381"/>
                </a:lnTo>
                <a:lnTo>
                  <a:pt x="2228" y="1381"/>
                </a:lnTo>
                <a:lnTo>
                  <a:pt x="2241" y="1398"/>
                </a:lnTo>
                <a:lnTo>
                  <a:pt x="2253" y="1398"/>
                </a:lnTo>
                <a:lnTo>
                  <a:pt x="2265" y="1365"/>
                </a:lnTo>
                <a:lnTo>
                  <a:pt x="2277" y="1299"/>
                </a:lnTo>
                <a:lnTo>
                  <a:pt x="2289" y="1299"/>
                </a:lnTo>
                <a:lnTo>
                  <a:pt x="2302" y="1398"/>
                </a:lnTo>
                <a:lnTo>
                  <a:pt x="2314" y="1513"/>
                </a:lnTo>
                <a:lnTo>
                  <a:pt x="2351" y="1973"/>
                </a:lnTo>
                <a:lnTo>
                  <a:pt x="2363" y="2023"/>
                </a:lnTo>
                <a:lnTo>
                  <a:pt x="2375" y="2154"/>
                </a:lnTo>
                <a:lnTo>
                  <a:pt x="2387" y="2220"/>
                </a:lnTo>
                <a:lnTo>
                  <a:pt x="2400" y="2384"/>
                </a:lnTo>
                <a:lnTo>
                  <a:pt x="2412" y="2417"/>
                </a:lnTo>
                <a:lnTo>
                  <a:pt x="2424" y="2483"/>
                </a:lnTo>
                <a:lnTo>
                  <a:pt x="2436" y="2532"/>
                </a:lnTo>
                <a:lnTo>
                  <a:pt x="2449" y="2549"/>
                </a:lnTo>
                <a:lnTo>
                  <a:pt x="2461" y="2417"/>
                </a:lnTo>
                <a:lnTo>
                  <a:pt x="2473" y="2417"/>
                </a:lnTo>
                <a:lnTo>
                  <a:pt x="2485" y="2368"/>
                </a:lnTo>
                <a:lnTo>
                  <a:pt x="2498" y="2253"/>
                </a:lnTo>
                <a:lnTo>
                  <a:pt x="2510" y="2253"/>
                </a:lnTo>
                <a:lnTo>
                  <a:pt x="2522" y="2236"/>
                </a:lnTo>
                <a:lnTo>
                  <a:pt x="2534" y="2154"/>
                </a:lnTo>
                <a:lnTo>
                  <a:pt x="2547" y="2187"/>
                </a:lnTo>
                <a:lnTo>
                  <a:pt x="2559" y="2138"/>
                </a:lnTo>
                <a:lnTo>
                  <a:pt x="2571" y="2006"/>
                </a:lnTo>
                <a:lnTo>
                  <a:pt x="2583" y="2006"/>
                </a:lnTo>
                <a:lnTo>
                  <a:pt x="2596" y="1907"/>
                </a:lnTo>
                <a:lnTo>
                  <a:pt x="2608" y="1842"/>
                </a:lnTo>
                <a:lnTo>
                  <a:pt x="2620" y="1842"/>
                </a:lnTo>
                <a:lnTo>
                  <a:pt x="2632" y="1907"/>
                </a:lnTo>
                <a:lnTo>
                  <a:pt x="2644" y="1891"/>
                </a:lnTo>
                <a:lnTo>
                  <a:pt x="2657" y="1940"/>
                </a:lnTo>
                <a:lnTo>
                  <a:pt x="2681" y="1776"/>
                </a:lnTo>
                <a:lnTo>
                  <a:pt x="2693" y="1743"/>
                </a:lnTo>
                <a:lnTo>
                  <a:pt x="2706" y="1694"/>
                </a:lnTo>
                <a:lnTo>
                  <a:pt x="2718" y="1628"/>
                </a:lnTo>
                <a:lnTo>
                  <a:pt x="2742" y="1726"/>
                </a:lnTo>
                <a:lnTo>
                  <a:pt x="2755" y="1694"/>
                </a:lnTo>
                <a:lnTo>
                  <a:pt x="2767" y="1710"/>
                </a:lnTo>
                <a:lnTo>
                  <a:pt x="2779" y="1792"/>
                </a:lnTo>
                <a:lnTo>
                  <a:pt x="2791" y="1809"/>
                </a:lnTo>
                <a:lnTo>
                  <a:pt x="2804" y="1875"/>
                </a:lnTo>
                <a:lnTo>
                  <a:pt x="2816" y="1907"/>
                </a:lnTo>
                <a:lnTo>
                  <a:pt x="2840" y="1809"/>
                </a:lnTo>
                <a:lnTo>
                  <a:pt x="2853" y="1792"/>
                </a:lnTo>
                <a:lnTo>
                  <a:pt x="2865" y="1759"/>
                </a:lnTo>
                <a:lnTo>
                  <a:pt x="2877" y="1743"/>
                </a:lnTo>
                <a:lnTo>
                  <a:pt x="2889" y="1776"/>
                </a:lnTo>
                <a:lnTo>
                  <a:pt x="2902" y="1759"/>
                </a:lnTo>
                <a:lnTo>
                  <a:pt x="2914" y="1759"/>
                </a:lnTo>
                <a:lnTo>
                  <a:pt x="2926" y="1792"/>
                </a:lnTo>
                <a:lnTo>
                  <a:pt x="2938" y="1743"/>
                </a:lnTo>
                <a:lnTo>
                  <a:pt x="2950" y="1726"/>
                </a:lnTo>
                <a:lnTo>
                  <a:pt x="2963" y="1842"/>
                </a:lnTo>
                <a:lnTo>
                  <a:pt x="2975" y="1940"/>
                </a:lnTo>
                <a:lnTo>
                  <a:pt x="2987" y="1858"/>
                </a:lnTo>
                <a:lnTo>
                  <a:pt x="2999" y="1842"/>
                </a:lnTo>
                <a:lnTo>
                  <a:pt x="3012" y="1858"/>
                </a:lnTo>
                <a:lnTo>
                  <a:pt x="3024" y="1759"/>
                </a:lnTo>
                <a:lnTo>
                  <a:pt x="3036" y="1710"/>
                </a:lnTo>
                <a:lnTo>
                  <a:pt x="3048" y="1792"/>
                </a:lnTo>
                <a:lnTo>
                  <a:pt x="3061" y="1842"/>
                </a:lnTo>
                <a:lnTo>
                  <a:pt x="3073" y="1809"/>
                </a:lnTo>
                <a:lnTo>
                  <a:pt x="3085" y="1809"/>
                </a:lnTo>
                <a:lnTo>
                  <a:pt x="3110" y="1710"/>
                </a:lnTo>
                <a:lnTo>
                  <a:pt x="3122" y="1677"/>
                </a:lnTo>
                <a:lnTo>
                  <a:pt x="3134" y="1743"/>
                </a:lnTo>
                <a:lnTo>
                  <a:pt x="3146" y="1710"/>
                </a:lnTo>
                <a:lnTo>
                  <a:pt x="3159" y="1726"/>
                </a:lnTo>
                <a:lnTo>
                  <a:pt x="3171" y="1759"/>
                </a:lnTo>
                <a:lnTo>
                  <a:pt x="3195" y="1759"/>
                </a:lnTo>
                <a:lnTo>
                  <a:pt x="3208" y="1792"/>
                </a:lnTo>
                <a:lnTo>
                  <a:pt x="3220" y="1809"/>
                </a:lnTo>
                <a:lnTo>
                  <a:pt x="3232" y="1792"/>
                </a:lnTo>
                <a:lnTo>
                  <a:pt x="3244" y="1858"/>
                </a:lnTo>
                <a:lnTo>
                  <a:pt x="3256" y="1809"/>
                </a:lnTo>
                <a:lnTo>
                  <a:pt x="3293" y="1858"/>
                </a:lnTo>
                <a:lnTo>
                  <a:pt x="3305" y="1726"/>
                </a:lnTo>
                <a:lnTo>
                  <a:pt x="3318" y="1792"/>
                </a:lnTo>
                <a:lnTo>
                  <a:pt x="3330" y="1759"/>
                </a:lnTo>
                <a:lnTo>
                  <a:pt x="3342" y="1677"/>
                </a:lnTo>
                <a:lnTo>
                  <a:pt x="3354" y="1628"/>
                </a:lnTo>
                <a:lnTo>
                  <a:pt x="3367" y="1628"/>
                </a:lnTo>
                <a:lnTo>
                  <a:pt x="3379" y="1463"/>
                </a:lnTo>
                <a:lnTo>
                  <a:pt x="3416" y="855"/>
                </a:lnTo>
                <a:lnTo>
                  <a:pt x="3428" y="625"/>
                </a:lnTo>
                <a:lnTo>
                  <a:pt x="3440" y="444"/>
                </a:lnTo>
                <a:lnTo>
                  <a:pt x="3452" y="362"/>
                </a:lnTo>
                <a:lnTo>
                  <a:pt x="3465" y="296"/>
                </a:lnTo>
                <a:lnTo>
                  <a:pt x="3477" y="263"/>
                </a:lnTo>
                <a:lnTo>
                  <a:pt x="3501" y="230"/>
                </a:lnTo>
                <a:lnTo>
                  <a:pt x="3514" y="197"/>
                </a:lnTo>
                <a:lnTo>
                  <a:pt x="3587" y="98"/>
                </a:lnTo>
                <a:lnTo>
                  <a:pt x="3599" y="65"/>
                </a:lnTo>
                <a:lnTo>
                  <a:pt x="3611" y="65"/>
                </a:lnTo>
                <a:lnTo>
                  <a:pt x="3636" y="33"/>
                </a:lnTo>
                <a:lnTo>
                  <a:pt x="3648" y="33"/>
                </a:lnTo>
                <a:lnTo>
                  <a:pt x="3660" y="16"/>
                </a:lnTo>
                <a:lnTo>
                  <a:pt x="3673" y="16"/>
                </a:lnTo>
                <a:lnTo>
                  <a:pt x="3685" y="0"/>
                </a:lnTo>
                <a:lnTo>
                  <a:pt x="3734" y="0"/>
                </a:lnTo>
                <a:lnTo>
                  <a:pt x="3746" y="16"/>
                </a:lnTo>
                <a:lnTo>
                  <a:pt x="3820" y="16"/>
                </a:lnTo>
                <a:lnTo>
                  <a:pt x="3856" y="65"/>
                </a:lnTo>
                <a:lnTo>
                  <a:pt x="3869" y="98"/>
                </a:lnTo>
                <a:lnTo>
                  <a:pt x="3881" y="197"/>
                </a:lnTo>
                <a:lnTo>
                  <a:pt x="3893" y="329"/>
                </a:lnTo>
                <a:lnTo>
                  <a:pt x="3930" y="888"/>
                </a:lnTo>
                <a:lnTo>
                  <a:pt x="3942" y="1003"/>
                </a:lnTo>
                <a:lnTo>
                  <a:pt x="3954" y="1102"/>
                </a:lnTo>
                <a:lnTo>
                  <a:pt x="3966" y="1167"/>
                </a:lnTo>
                <a:lnTo>
                  <a:pt x="3979" y="1250"/>
                </a:lnTo>
                <a:lnTo>
                  <a:pt x="3991" y="1299"/>
                </a:lnTo>
                <a:lnTo>
                  <a:pt x="4003" y="1381"/>
                </a:lnTo>
                <a:lnTo>
                  <a:pt x="4015" y="1513"/>
                </a:lnTo>
                <a:lnTo>
                  <a:pt x="4028" y="1628"/>
                </a:lnTo>
                <a:lnTo>
                  <a:pt x="4040" y="1759"/>
                </a:lnTo>
                <a:lnTo>
                  <a:pt x="4052" y="1875"/>
                </a:lnTo>
                <a:lnTo>
                  <a:pt x="4064" y="1957"/>
                </a:lnTo>
                <a:lnTo>
                  <a:pt x="4077" y="1990"/>
                </a:lnTo>
                <a:lnTo>
                  <a:pt x="4089" y="1990"/>
                </a:lnTo>
                <a:lnTo>
                  <a:pt x="4101" y="2039"/>
                </a:lnTo>
                <a:lnTo>
                  <a:pt x="4113" y="2138"/>
                </a:lnTo>
                <a:lnTo>
                  <a:pt x="4138" y="2302"/>
                </a:lnTo>
                <a:lnTo>
                  <a:pt x="4162" y="2434"/>
                </a:lnTo>
                <a:lnTo>
                  <a:pt x="4187" y="2532"/>
                </a:lnTo>
                <a:lnTo>
                  <a:pt x="4199" y="2565"/>
                </a:lnTo>
                <a:lnTo>
                  <a:pt x="4211" y="2615"/>
                </a:lnTo>
                <a:lnTo>
                  <a:pt x="4224" y="2615"/>
                </a:lnTo>
                <a:lnTo>
                  <a:pt x="4236" y="2582"/>
                </a:lnTo>
                <a:lnTo>
                  <a:pt x="4248" y="2565"/>
                </a:lnTo>
                <a:lnTo>
                  <a:pt x="4260" y="2532"/>
                </a:lnTo>
                <a:lnTo>
                  <a:pt x="4285" y="2499"/>
                </a:lnTo>
                <a:lnTo>
                  <a:pt x="4321" y="2401"/>
                </a:lnTo>
                <a:lnTo>
                  <a:pt x="4334" y="2351"/>
                </a:lnTo>
                <a:lnTo>
                  <a:pt x="4346" y="2319"/>
                </a:lnTo>
                <a:lnTo>
                  <a:pt x="4358" y="2302"/>
                </a:lnTo>
                <a:lnTo>
                  <a:pt x="4383" y="2236"/>
                </a:lnTo>
                <a:lnTo>
                  <a:pt x="4407" y="2203"/>
                </a:lnTo>
                <a:lnTo>
                  <a:pt x="4419" y="2203"/>
                </a:lnTo>
                <a:lnTo>
                  <a:pt x="4432" y="2187"/>
                </a:lnTo>
                <a:lnTo>
                  <a:pt x="4444" y="2187"/>
                </a:lnTo>
                <a:lnTo>
                  <a:pt x="4505" y="2105"/>
                </a:lnTo>
                <a:lnTo>
                  <a:pt x="4566" y="2105"/>
                </a:lnTo>
                <a:lnTo>
                  <a:pt x="4578" y="2088"/>
                </a:lnTo>
                <a:lnTo>
                  <a:pt x="4615" y="2088"/>
                </a:lnTo>
                <a:lnTo>
                  <a:pt x="4627" y="2072"/>
                </a:lnTo>
                <a:lnTo>
                  <a:pt x="4640" y="2072"/>
                </a:lnTo>
                <a:lnTo>
                  <a:pt x="4652" y="2055"/>
                </a:lnTo>
                <a:lnTo>
                  <a:pt x="4664" y="2055"/>
                </a:lnTo>
                <a:lnTo>
                  <a:pt x="4676" y="2039"/>
                </a:lnTo>
                <a:lnTo>
                  <a:pt x="4689" y="2039"/>
                </a:lnTo>
                <a:lnTo>
                  <a:pt x="4701" y="2023"/>
                </a:lnTo>
                <a:lnTo>
                  <a:pt x="4713" y="2023"/>
                </a:lnTo>
                <a:lnTo>
                  <a:pt x="4725" y="2006"/>
                </a:lnTo>
                <a:lnTo>
                  <a:pt x="4762" y="2006"/>
                </a:lnTo>
              </a:path>
            </a:pathLst>
          </a:custGeom>
          <a:noFill/>
          <a:ln w="19050" cap="sq">
            <a:solidFill>
              <a:srgbClr val="00B0F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テキスト ボックス 16">
            <a:extLst>
              <a:ext uri="{FF2B5EF4-FFF2-40B4-BE49-F238E27FC236}">
                <a16:creationId xmlns:a16="http://schemas.microsoft.com/office/drawing/2014/main" id="{081F362F-803C-2AE7-209D-32E871A07935}"/>
              </a:ext>
            </a:extLst>
          </p:cNvPr>
          <p:cNvSpPr txBox="1"/>
          <p:nvPr/>
        </p:nvSpPr>
        <p:spPr>
          <a:xfrm>
            <a:off x="1642237" y="3383794"/>
            <a:ext cx="73577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endParaRPr kumimoji="1" lang="ja-JP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テキスト ボックス 16">
            <a:extLst>
              <a:ext uri="{FF2B5EF4-FFF2-40B4-BE49-F238E27FC236}">
                <a16:creationId xmlns:a16="http://schemas.microsoft.com/office/drawing/2014/main" id="{E6FA0380-0EEF-70BD-8A62-9617F5A0D5A0}"/>
              </a:ext>
            </a:extLst>
          </p:cNvPr>
          <p:cNvSpPr txBox="1"/>
          <p:nvPr/>
        </p:nvSpPr>
        <p:spPr>
          <a:xfrm>
            <a:off x="1604316" y="5517232"/>
            <a:ext cx="84318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kumimoji="1" lang="ja-JP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右箭头 9">
            <a:extLst>
              <a:ext uri="{FF2B5EF4-FFF2-40B4-BE49-F238E27FC236}">
                <a16:creationId xmlns:a16="http://schemas.microsoft.com/office/drawing/2014/main" id="{33FA1AEE-AB15-914D-5B51-95C155C8BDFE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DFT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AB23C1F-1BAE-6BCF-F518-988FC4AD7310}"/>
              </a:ext>
            </a:extLst>
          </p:cNvPr>
          <p:cNvGrpSpPr/>
          <p:nvPr/>
        </p:nvGrpSpPr>
        <p:grpSpPr>
          <a:xfrm>
            <a:off x="7281690" y="1516722"/>
            <a:ext cx="2846758" cy="4141068"/>
            <a:chOff x="7281690" y="1516722"/>
            <a:chExt cx="2846758" cy="4141068"/>
          </a:xfrm>
        </p:grpSpPr>
        <p:cxnSp>
          <p:nvCxnSpPr>
            <p:cNvPr id="49" name="直線矢印コネクタ 148">
              <a:extLst>
                <a:ext uri="{FF2B5EF4-FFF2-40B4-BE49-F238E27FC236}">
                  <a16:creationId xmlns:a16="http://schemas.microsoft.com/office/drawing/2014/main" id="{977C16B0-E530-5AB8-B5CF-26B7D52182F4}"/>
                </a:ext>
              </a:extLst>
            </p:cNvPr>
            <p:cNvCxnSpPr/>
            <p:nvPr/>
          </p:nvCxnSpPr>
          <p:spPr bwMode="auto">
            <a:xfrm>
              <a:off x="8009153" y="2124939"/>
              <a:ext cx="21189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線矢印コネクタ 151">
              <a:extLst>
                <a:ext uri="{FF2B5EF4-FFF2-40B4-BE49-F238E27FC236}">
                  <a16:creationId xmlns:a16="http://schemas.microsoft.com/office/drawing/2014/main" id="{0DC6DD1C-0454-481C-E7EE-AF7D228FFFC6}"/>
                </a:ext>
              </a:extLst>
            </p:cNvPr>
            <p:cNvCxnSpPr/>
            <p:nvPr/>
          </p:nvCxnSpPr>
          <p:spPr bwMode="auto">
            <a:xfrm>
              <a:off x="8016813" y="2662911"/>
              <a:ext cx="210362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直線矢印コネクタ 153">
              <a:extLst>
                <a:ext uri="{FF2B5EF4-FFF2-40B4-BE49-F238E27FC236}">
                  <a16:creationId xmlns:a16="http://schemas.microsoft.com/office/drawing/2014/main" id="{073B7B8E-4BCE-8483-162B-A936604A55CD}"/>
                </a:ext>
              </a:extLst>
            </p:cNvPr>
            <p:cNvCxnSpPr/>
            <p:nvPr/>
          </p:nvCxnSpPr>
          <p:spPr bwMode="auto">
            <a:xfrm>
              <a:off x="8009153" y="3200886"/>
              <a:ext cx="210362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フリーフォーム 84">
              <a:extLst>
                <a:ext uri="{FF2B5EF4-FFF2-40B4-BE49-F238E27FC236}">
                  <a16:creationId xmlns:a16="http://schemas.microsoft.com/office/drawing/2014/main" id="{C8B7F82E-791B-7A4C-1F77-C4E53FFACC50}"/>
                </a:ext>
              </a:extLst>
            </p:cNvPr>
            <p:cNvSpPr/>
            <p:nvPr/>
          </p:nvSpPr>
          <p:spPr bwMode="auto">
            <a:xfrm>
              <a:off x="7856881" y="1981752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テキスト ボックス 7">
                  <a:extLst>
                    <a:ext uri="{FF2B5EF4-FFF2-40B4-BE49-F238E27FC236}">
                      <a16:creationId xmlns:a16="http://schemas.microsoft.com/office/drawing/2014/main" id="{F8A517FE-EFA0-7F00-9DFB-A4949C80D5D5}"/>
                    </a:ext>
                  </a:extLst>
                </p:cNvPr>
                <p:cNvSpPr txBox="1"/>
                <p:nvPr/>
              </p:nvSpPr>
              <p:spPr>
                <a:xfrm>
                  <a:off x="7639330" y="3193835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テキスト ボックス 7">
                  <a:extLst>
                    <a:ext uri="{FF2B5EF4-FFF2-40B4-BE49-F238E27FC236}">
                      <a16:creationId xmlns:a16="http://schemas.microsoft.com/office/drawing/2014/main" id="{F8A517FE-EFA0-7F00-9DFB-A4949C80D5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9330" y="3193835"/>
                  <a:ext cx="262892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8">
                  <a:extLst>
                    <a:ext uri="{FF2B5EF4-FFF2-40B4-BE49-F238E27FC236}">
                      <a16:creationId xmlns:a16="http://schemas.microsoft.com/office/drawing/2014/main" id="{F3C55850-EB95-AD50-FDF0-B4E36EF60453}"/>
                    </a:ext>
                  </a:extLst>
                </p:cNvPr>
                <p:cNvSpPr txBox="1"/>
                <p:nvPr/>
              </p:nvSpPr>
              <p:spPr>
                <a:xfrm>
                  <a:off x="7281690" y="1516722"/>
                  <a:ext cx="7891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oMath>
                    </m:oMathPara>
                  </a14:m>
                  <a:endParaRPr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6" name="テキスト ボックス 48">
                  <a:extLst>
                    <a:ext uri="{FF2B5EF4-FFF2-40B4-BE49-F238E27FC236}">
                      <a16:creationId xmlns:a16="http://schemas.microsoft.com/office/drawing/2014/main" id="{F3C55850-EB95-AD50-FDF0-B4E36EF60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1690" y="1516722"/>
                  <a:ext cx="789190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フリーフォーム 84">
              <a:extLst>
                <a:ext uri="{FF2B5EF4-FFF2-40B4-BE49-F238E27FC236}">
                  <a16:creationId xmlns:a16="http://schemas.microsoft.com/office/drawing/2014/main" id="{D1B07F6F-0F0F-ED0B-1956-3CAD9D715CC5}"/>
                </a:ext>
              </a:extLst>
            </p:cNvPr>
            <p:cNvSpPr/>
            <p:nvPr/>
          </p:nvSpPr>
          <p:spPr bwMode="auto">
            <a:xfrm>
              <a:off x="8327173" y="2331202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フリーフォーム 84">
              <a:extLst>
                <a:ext uri="{FF2B5EF4-FFF2-40B4-BE49-F238E27FC236}">
                  <a16:creationId xmlns:a16="http://schemas.microsoft.com/office/drawing/2014/main" id="{34374CF3-D4F5-442B-4AFA-067ED6329B87}"/>
                </a:ext>
              </a:extLst>
            </p:cNvPr>
            <p:cNvSpPr/>
            <p:nvPr/>
          </p:nvSpPr>
          <p:spPr bwMode="auto">
            <a:xfrm>
              <a:off x="8622216" y="3031318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テキスト ボックス 7">
                  <a:extLst>
                    <a:ext uri="{FF2B5EF4-FFF2-40B4-BE49-F238E27FC236}">
                      <a16:creationId xmlns:a16="http://schemas.microsoft.com/office/drawing/2014/main" id="{C21B31B9-B422-95B0-39AB-67F86553D8F8}"/>
                    </a:ext>
                  </a:extLst>
                </p:cNvPr>
                <p:cNvSpPr txBox="1"/>
                <p:nvPr/>
              </p:nvSpPr>
              <p:spPr>
                <a:xfrm>
                  <a:off x="9854368" y="2090123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テキスト ボックス 7">
                  <a:extLst>
                    <a:ext uri="{FF2B5EF4-FFF2-40B4-BE49-F238E27FC236}">
                      <a16:creationId xmlns:a16="http://schemas.microsoft.com/office/drawing/2014/main" id="{C21B31B9-B422-95B0-39AB-67F86553D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4368" y="2090123"/>
                  <a:ext cx="214546" cy="307777"/>
                </a:xfrm>
                <a:prstGeom prst="rect">
                  <a:avLst/>
                </a:prstGeom>
                <a:blipFill>
                  <a:blip r:embed="rId14"/>
                  <a:stretch>
                    <a:fillRect l="-14286" r="-8571" b="-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テキスト ボックス 7">
                  <a:extLst>
                    <a:ext uri="{FF2B5EF4-FFF2-40B4-BE49-F238E27FC236}">
                      <a16:creationId xmlns:a16="http://schemas.microsoft.com/office/drawing/2014/main" id="{E65FA775-1247-5EE7-75C8-DA665D761733}"/>
                    </a:ext>
                  </a:extLst>
                </p:cNvPr>
                <p:cNvSpPr txBox="1"/>
                <p:nvPr/>
              </p:nvSpPr>
              <p:spPr>
                <a:xfrm>
                  <a:off x="9859964" y="2612316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テキスト ボックス 7">
                  <a:extLst>
                    <a:ext uri="{FF2B5EF4-FFF2-40B4-BE49-F238E27FC236}">
                      <a16:creationId xmlns:a16="http://schemas.microsoft.com/office/drawing/2014/main" id="{E65FA775-1247-5EE7-75C8-DA665D7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9964" y="2612316"/>
                  <a:ext cx="214546" cy="307777"/>
                </a:xfrm>
                <a:prstGeom prst="rect">
                  <a:avLst/>
                </a:prstGeom>
                <a:blipFill>
                  <a:blip r:embed="rId15"/>
                  <a:stretch>
                    <a:fillRect l="-11111" r="-8333" b="-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7">
                  <a:extLst>
                    <a:ext uri="{FF2B5EF4-FFF2-40B4-BE49-F238E27FC236}">
                      <a16:creationId xmlns:a16="http://schemas.microsoft.com/office/drawing/2014/main" id="{820DCD85-C4CF-E238-053C-2820FB0F2C24}"/>
                    </a:ext>
                  </a:extLst>
                </p:cNvPr>
                <p:cNvSpPr txBox="1"/>
                <p:nvPr/>
              </p:nvSpPr>
              <p:spPr>
                <a:xfrm>
                  <a:off x="9865562" y="3134509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4" name="テキスト ボックス 7">
                  <a:extLst>
                    <a:ext uri="{FF2B5EF4-FFF2-40B4-BE49-F238E27FC236}">
                      <a16:creationId xmlns:a16="http://schemas.microsoft.com/office/drawing/2014/main" id="{820DCD85-C4CF-E238-053C-2820FB0F2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5562" y="3134509"/>
                  <a:ext cx="214546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11111" r="-8333" b="-19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直線矢印コネクタ 149">
              <a:extLst>
                <a:ext uri="{FF2B5EF4-FFF2-40B4-BE49-F238E27FC236}">
                  <a16:creationId xmlns:a16="http://schemas.microsoft.com/office/drawing/2014/main" id="{C97CC967-3333-98EF-DA2E-A86E192E4B72}"/>
                </a:ext>
              </a:extLst>
            </p:cNvPr>
            <p:cNvCxnSpPr/>
            <p:nvPr/>
          </p:nvCxnSpPr>
          <p:spPr bwMode="auto">
            <a:xfrm flipV="1">
              <a:off x="8009153" y="1888118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直線矢印コネクタ 152">
              <a:extLst>
                <a:ext uri="{FF2B5EF4-FFF2-40B4-BE49-F238E27FC236}">
                  <a16:creationId xmlns:a16="http://schemas.microsoft.com/office/drawing/2014/main" id="{693E35CE-15F6-C550-2C4F-CBD1D6D028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9153" y="2426090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直線矢印コネクタ 154">
              <a:extLst>
                <a:ext uri="{FF2B5EF4-FFF2-40B4-BE49-F238E27FC236}">
                  <a16:creationId xmlns:a16="http://schemas.microsoft.com/office/drawing/2014/main" id="{18179EC4-859A-75A6-EB67-7A3FDC55A78A}"/>
                </a:ext>
              </a:extLst>
            </p:cNvPr>
            <p:cNvCxnSpPr/>
            <p:nvPr/>
          </p:nvCxnSpPr>
          <p:spPr bwMode="auto">
            <a:xfrm flipV="1">
              <a:off x="8009153" y="2964064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テキスト ボックス 7">
                  <a:extLst>
                    <a:ext uri="{FF2B5EF4-FFF2-40B4-BE49-F238E27FC236}">
                      <a16:creationId xmlns:a16="http://schemas.microsoft.com/office/drawing/2014/main" id="{2D5AA6DE-7169-47FE-57B2-074240979E72}"/>
                    </a:ext>
                  </a:extLst>
                </p:cNvPr>
                <p:cNvSpPr txBox="1"/>
                <p:nvPr/>
              </p:nvSpPr>
              <p:spPr>
                <a:xfrm>
                  <a:off x="7622540" y="1914678"/>
                  <a:ext cx="3316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9" name="テキスト ボックス 7">
                  <a:extLst>
                    <a:ext uri="{FF2B5EF4-FFF2-40B4-BE49-F238E27FC236}">
                      <a16:creationId xmlns:a16="http://schemas.microsoft.com/office/drawing/2014/main" id="{2D5AA6DE-7169-47FE-57B2-074240979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1914678"/>
                  <a:ext cx="331694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7273" r="-3636" b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7">
                  <a:extLst>
                    <a:ext uri="{FF2B5EF4-FFF2-40B4-BE49-F238E27FC236}">
                      <a16:creationId xmlns:a16="http://schemas.microsoft.com/office/drawing/2014/main" id="{97F8E247-D4D6-FA36-0F8E-4F12C1B53C01}"/>
                    </a:ext>
                  </a:extLst>
                </p:cNvPr>
                <p:cNvSpPr txBox="1"/>
                <p:nvPr/>
              </p:nvSpPr>
              <p:spPr>
                <a:xfrm>
                  <a:off x="7622540" y="2452175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0" name="テキスト ボックス 7">
                  <a:extLst>
                    <a:ext uri="{FF2B5EF4-FFF2-40B4-BE49-F238E27FC236}">
                      <a16:creationId xmlns:a16="http://schemas.microsoft.com/office/drawing/2014/main" id="{97F8E247-D4D6-FA36-0F8E-4F12C1B53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2452175"/>
                  <a:ext cx="337657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7143" r="-5357" b="-1960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7">
                  <a:extLst>
                    <a:ext uri="{FF2B5EF4-FFF2-40B4-BE49-F238E27FC236}">
                      <a16:creationId xmlns:a16="http://schemas.microsoft.com/office/drawing/2014/main" id="{4B3F34D0-AE92-8125-6C4F-DFE8E7953E34}"/>
                    </a:ext>
                  </a:extLst>
                </p:cNvPr>
                <p:cNvSpPr txBox="1"/>
                <p:nvPr/>
              </p:nvSpPr>
              <p:spPr>
                <a:xfrm>
                  <a:off x="7622540" y="2986589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テキスト ボックス 7">
                  <a:extLst>
                    <a:ext uri="{FF2B5EF4-FFF2-40B4-BE49-F238E27FC236}">
                      <a16:creationId xmlns:a16="http://schemas.microsoft.com/office/drawing/2014/main" id="{4B3F34D0-AE92-8125-6C4F-DFE8E7953E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2986589"/>
                  <a:ext cx="337657" cy="307777"/>
                </a:xfrm>
                <a:prstGeom prst="rect">
                  <a:avLst/>
                </a:prstGeom>
                <a:blipFill>
                  <a:blip r:embed="rId19"/>
                  <a:stretch>
                    <a:fillRect l="-7143" r="-535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フリーフォーム 84">
              <a:extLst>
                <a:ext uri="{FF2B5EF4-FFF2-40B4-BE49-F238E27FC236}">
                  <a16:creationId xmlns:a16="http://schemas.microsoft.com/office/drawing/2014/main" id="{BB317C00-7EAD-82C2-8492-8224A768C64A}"/>
                </a:ext>
              </a:extLst>
            </p:cNvPr>
            <p:cNvSpPr/>
            <p:nvPr/>
          </p:nvSpPr>
          <p:spPr bwMode="auto">
            <a:xfrm>
              <a:off x="8347680" y="4477991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フリーフォーム 84">
              <a:extLst>
                <a:ext uri="{FF2B5EF4-FFF2-40B4-BE49-F238E27FC236}">
                  <a16:creationId xmlns:a16="http://schemas.microsoft.com/office/drawing/2014/main" id="{7899D3F2-B718-36A3-B27F-247288E84957}"/>
                </a:ext>
              </a:extLst>
            </p:cNvPr>
            <p:cNvSpPr/>
            <p:nvPr/>
          </p:nvSpPr>
          <p:spPr bwMode="auto">
            <a:xfrm>
              <a:off x="7857235" y="4128631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フリーフォーム 84">
              <a:extLst>
                <a:ext uri="{FF2B5EF4-FFF2-40B4-BE49-F238E27FC236}">
                  <a16:creationId xmlns:a16="http://schemas.microsoft.com/office/drawing/2014/main" id="{02330F93-E389-915B-DD5F-F65E51B61742}"/>
                </a:ext>
              </a:extLst>
            </p:cNvPr>
            <p:cNvSpPr/>
            <p:nvPr/>
          </p:nvSpPr>
          <p:spPr bwMode="auto">
            <a:xfrm>
              <a:off x="8623651" y="4478082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フリーフォーム 84">
              <a:extLst>
                <a:ext uri="{FF2B5EF4-FFF2-40B4-BE49-F238E27FC236}">
                  <a16:creationId xmlns:a16="http://schemas.microsoft.com/office/drawing/2014/main" id="{34FB1F77-F34D-0EF4-A0CD-F7BB6FC9DE6F}"/>
                </a:ext>
              </a:extLst>
            </p:cNvPr>
            <p:cNvSpPr/>
            <p:nvPr/>
          </p:nvSpPr>
          <p:spPr bwMode="auto">
            <a:xfrm>
              <a:off x="8622568" y="5178197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cxnSp>
          <p:nvCxnSpPr>
            <p:cNvPr id="67" name="直線矢印コネクタ 174">
              <a:extLst>
                <a:ext uri="{FF2B5EF4-FFF2-40B4-BE49-F238E27FC236}">
                  <a16:creationId xmlns:a16="http://schemas.microsoft.com/office/drawing/2014/main" id="{E096052E-B069-9249-6C4B-4AC458CF28B2}"/>
                </a:ext>
              </a:extLst>
            </p:cNvPr>
            <p:cNvCxnSpPr/>
            <p:nvPr/>
          </p:nvCxnSpPr>
          <p:spPr bwMode="auto">
            <a:xfrm>
              <a:off x="8009153" y="5347765"/>
              <a:ext cx="21039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フリーフォーム 84">
              <a:extLst>
                <a:ext uri="{FF2B5EF4-FFF2-40B4-BE49-F238E27FC236}">
                  <a16:creationId xmlns:a16="http://schemas.microsoft.com/office/drawing/2014/main" id="{D2645532-CD87-CE48-D0A2-F3B3525E60CB}"/>
                </a:ext>
              </a:extLst>
            </p:cNvPr>
            <p:cNvSpPr/>
            <p:nvPr/>
          </p:nvSpPr>
          <p:spPr bwMode="auto">
            <a:xfrm>
              <a:off x="8932143" y="5185822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7">
                  <a:extLst>
                    <a:ext uri="{FF2B5EF4-FFF2-40B4-BE49-F238E27FC236}">
                      <a16:creationId xmlns:a16="http://schemas.microsoft.com/office/drawing/2014/main" id="{56737D5C-DF6C-C944-0DF3-C37482A9B07F}"/>
                    </a:ext>
                  </a:extLst>
                </p:cNvPr>
                <p:cNvSpPr txBox="1"/>
                <p:nvPr/>
              </p:nvSpPr>
              <p:spPr>
                <a:xfrm>
                  <a:off x="9860317" y="5279494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テキスト ボックス 7">
                  <a:extLst>
                    <a:ext uri="{FF2B5EF4-FFF2-40B4-BE49-F238E27FC236}">
                      <a16:creationId xmlns:a16="http://schemas.microsoft.com/office/drawing/2014/main" id="{56737D5C-DF6C-C944-0DF3-C37482A9B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0317" y="5279494"/>
                  <a:ext cx="165290" cy="237117"/>
                </a:xfrm>
                <a:prstGeom prst="rect">
                  <a:avLst/>
                </a:prstGeom>
                <a:blipFill>
                  <a:blip r:embed="rId20"/>
                  <a:stretch>
                    <a:fillRect l="-33333" r="-25926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7">
                  <a:extLst>
                    <a:ext uri="{FF2B5EF4-FFF2-40B4-BE49-F238E27FC236}">
                      <a16:creationId xmlns:a16="http://schemas.microsoft.com/office/drawing/2014/main" id="{D0794430-3CAD-2967-9BBC-916FC05E1ADC}"/>
                    </a:ext>
                  </a:extLst>
                </p:cNvPr>
                <p:cNvSpPr txBox="1"/>
                <p:nvPr/>
              </p:nvSpPr>
              <p:spPr>
                <a:xfrm>
                  <a:off x="7622540" y="5350013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テキスト ボックス 7">
                  <a:extLst>
                    <a:ext uri="{FF2B5EF4-FFF2-40B4-BE49-F238E27FC236}">
                      <a16:creationId xmlns:a16="http://schemas.microsoft.com/office/drawing/2014/main" id="{D0794430-3CAD-2967-9BBC-916FC05E1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5350013"/>
                  <a:ext cx="262892" cy="307777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直線矢印コネクタ 183">
              <a:extLst>
                <a:ext uri="{FF2B5EF4-FFF2-40B4-BE49-F238E27FC236}">
                  <a16:creationId xmlns:a16="http://schemas.microsoft.com/office/drawing/2014/main" id="{E032A596-7F64-2C30-2E98-BE4FA9F47CF5}"/>
                </a:ext>
              </a:extLst>
            </p:cNvPr>
            <p:cNvCxnSpPr>
              <a:cxnSpLocks/>
            </p:cNvCxnSpPr>
            <p:nvPr/>
          </p:nvCxnSpPr>
          <p:spPr>
            <a:xfrm>
              <a:off x="8220228" y="4062820"/>
              <a:ext cx="33715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テキスト ボックス 11">
                  <a:extLst>
                    <a:ext uri="{FF2B5EF4-FFF2-40B4-BE49-F238E27FC236}">
                      <a16:creationId xmlns:a16="http://schemas.microsoft.com/office/drawing/2014/main" id="{C98ECBB3-C6E0-E08C-0F73-5AF6237CF994}"/>
                    </a:ext>
                  </a:extLst>
                </p:cNvPr>
                <p:cNvSpPr txBox="1"/>
                <p:nvPr/>
              </p:nvSpPr>
              <p:spPr>
                <a:xfrm>
                  <a:off x="8511680" y="3858155"/>
                  <a:ext cx="332593" cy="2371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テキスト ボックス 11">
                  <a:extLst>
                    <a:ext uri="{FF2B5EF4-FFF2-40B4-BE49-F238E27FC236}">
                      <a16:creationId xmlns:a16="http://schemas.microsoft.com/office/drawing/2014/main" id="{C98ECBB3-C6E0-E08C-0F73-5AF6237CF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1680" y="3858155"/>
                  <a:ext cx="332593" cy="237117"/>
                </a:xfrm>
                <a:prstGeom prst="rect">
                  <a:avLst/>
                </a:prstGeom>
                <a:blipFill>
                  <a:blip r:embed="rId22"/>
                  <a:stretch>
                    <a:fillRect b="-307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テキスト ボックス 48">
                  <a:extLst>
                    <a:ext uri="{FF2B5EF4-FFF2-40B4-BE49-F238E27FC236}">
                      <a16:creationId xmlns:a16="http://schemas.microsoft.com/office/drawing/2014/main" id="{164415BA-5F64-D1E5-EF2F-A5F2C2369444}"/>
                    </a:ext>
                  </a:extLst>
                </p:cNvPr>
                <p:cNvSpPr txBox="1"/>
                <p:nvPr/>
              </p:nvSpPr>
              <p:spPr>
                <a:xfrm>
                  <a:off x="7292576" y="3593285"/>
                  <a:ext cx="2192460" cy="4117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000" dirty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a14:m>
                  <a:endParaRPr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" name="テキスト ボックス 48">
                  <a:extLst>
                    <a:ext uri="{FF2B5EF4-FFF2-40B4-BE49-F238E27FC236}">
                      <a16:creationId xmlns:a16="http://schemas.microsoft.com/office/drawing/2014/main" id="{164415BA-5F64-D1E5-EF2F-A5F2C2369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2576" y="3593285"/>
                  <a:ext cx="2192460" cy="411779"/>
                </a:xfrm>
                <a:prstGeom prst="rect">
                  <a:avLst/>
                </a:prstGeom>
                <a:blipFill>
                  <a:blip r:embed="rId23"/>
                  <a:stretch>
                    <a:fillRect b="-147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直線矢印コネクタ 170">
              <a:extLst>
                <a:ext uri="{FF2B5EF4-FFF2-40B4-BE49-F238E27FC236}">
                  <a16:creationId xmlns:a16="http://schemas.microsoft.com/office/drawing/2014/main" id="{AC389ED0-CB7A-3EC5-E5DD-B8169925000E}"/>
                </a:ext>
              </a:extLst>
            </p:cNvPr>
            <p:cNvCxnSpPr/>
            <p:nvPr/>
          </p:nvCxnSpPr>
          <p:spPr bwMode="auto">
            <a:xfrm>
              <a:off x="8009153" y="4271818"/>
              <a:ext cx="211929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直線矢印コネクタ 172">
              <a:extLst>
                <a:ext uri="{FF2B5EF4-FFF2-40B4-BE49-F238E27FC236}">
                  <a16:creationId xmlns:a16="http://schemas.microsoft.com/office/drawing/2014/main" id="{2F4122BA-9B19-386C-3366-4AE077F8F588}"/>
                </a:ext>
              </a:extLst>
            </p:cNvPr>
            <p:cNvCxnSpPr/>
            <p:nvPr/>
          </p:nvCxnSpPr>
          <p:spPr bwMode="auto">
            <a:xfrm>
              <a:off x="8016813" y="4809791"/>
              <a:ext cx="21039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テキスト ボックス 7">
                  <a:extLst>
                    <a:ext uri="{FF2B5EF4-FFF2-40B4-BE49-F238E27FC236}">
                      <a16:creationId xmlns:a16="http://schemas.microsoft.com/office/drawing/2014/main" id="{E94416E4-4883-15BA-9E42-B04B0008D71C}"/>
                    </a:ext>
                  </a:extLst>
                </p:cNvPr>
                <p:cNvSpPr txBox="1"/>
                <p:nvPr/>
              </p:nvSpPr>
              <p:spPr>
                <a:xfrm>
                  <a:off x="9849123" y="4235108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6" name="テキスト ボックス 7">
                  <a:extLst>
                    <a:ext uri="{FF2B5EF4-FFF2-40B4-BE49-F238E27FC236}">
                      <a16:creationId xmlns:a16="http://schemas.microsoft.com/office/drawing/2014/main" id="{E94416E4-4883-15BA-9E42-B04B0008D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9123" y="4235108"/>
                  <a:ext cx="165290" cy="237117"/>
                </a:xfrm>
                <a:prstGeom prst="rect">
                  <a:avLst/>
                </a:prstGeom>
                <a:blipFill>
                  <a:blip r:embed="rId24"/>
                  <a:stretch>
                    <a:fillRect l="-33333" r="-25926" b="-307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">
                  <a:extLst>
                    <a:ext uri="{FF2B5EF4-FFF2-40B4-BE49-F238E27FC236}">
                      <a16:creationId xmlns:a16="http://schemas.microsoft.com/office/drawing/2014/main" id="{E0BF0891-100C-BCE4-E385-DC5D1282431A}"/>
                    </a:ext>
                  </a:extLst>
                </p:cNvPr>
                <p:cNvSpPr txBox="1"/>
                <p:nvPr/>
              </p:nvSpPr>
              <p:spPr>
                <a:xfrm>
                  <a:off x="9854719" y="4757301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テキスト ボックス 7">
                  <a:extLst>
                    <a:ext uri="{FF2B5EF4-FFF2-40B4-BE49-F238E27FC236}">
                      <a16:creationId xmlns:a16="http://schemas.microsoft.com/office/drawing/2014/main" id="{E0BF0891-100C-BCE4-E385-DC5D12824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4719" y="4757301"/>
                  <a:ext cx="165290" cy="237117"/>
                </a:xfrm>
                <a:prstGeom prst="rect">
                  <a:avLst/>
                </a:prstGeom>
                <a:blipFill>
                  <a:blip r:embed="rId25"/>
                  <a:stretch>
                    <a:fillRect l="-33333" r="-25926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118">
              <a:extLst>
                <a:ext uri="{FF2B5EF4-FFF2-40B4-BE49-F238E27FC236}">
                  <a16:creationId xmlns:a16="http://schemas.microsoft.com/office/drawing/2014/main" id="{B04ADAF5-9526-864C-6B69-2D919BACBD10}"/>
                </a:ext>
              </a:extLst>
            </p:cNvPr>
            <p:cNvSpPr/>
            <p:nvPr/>
          </p:nvSpPr>
          <p:spPr>
            <a:xfrm>
              <a:off x="7782419" y="4013943"/>
              <a:ext cx="234746" cy="14915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テキスト ボックス 7">
                  <a:extLst>
                    <a:ext uri="{FF2B5EF4-FFF2-40B4-BE49-F238E27FC236}">
                      <a16:creationId xmlns:a16="http://schemas.microsoft.com/office/drawing/2014/main" id="{CC1B5879-CAD8-3DEF-72B2-EFBC2819080B}"/>
                    </a:ext>
                  </a:extLst>
                </p:cNvPr>
                <p:cNvSpPr txBox="1"/>
                <p:nvPr/>
              </p:nvSpPr>
              <p:spPr>
                <a:xfrm>
                  <a:off x="7622540" y="4071998"/>
                  <a:ext cx="3316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9" name="テキスト ボックス 7">
                  <a:extLst>
                    <a:ext uri="{FF2B5EF4-FFF2-40B4-BE49-F238E27FC236}">
                      <a16:creationId xmlns:a16="http://schemas.microsoft.com/office/drawing/2014/main" id="{CC1B5879-CAD8-3DEF-72B2-EFBC281908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4071998"/>
                  <a:ext cx="331694" cy="307777"/>
                </a:xfrm>
                <a:prstGeom prst="rect">
                  <a:avLst/>
                </a:prstGeom>
                <a:blipFill>
                  <a:blip r:embed="rId26"/>
                  <a:stretch>
                    <a:fillRect l="-7273" r="-3636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テキスト ボックス 7">
                  <a:extLst>
                    <a:ext uri="{FF2B5EF4-FFF2-40B4-BE49-F238E27FC236}">
                      <a16:creationId xmlns:a16="http://schemas.microsoft.com/office/drawing/2014/main" id="{9474F10A-2C8F-ED6B-6E51-A015B6F9B2D0}"/>
                    </a:ext>
                  </a:extLst>
                </p:cNvPr>
                <p:cNvSpPr txBox="1"/>
                <p:nvPr/>
              </p:nvSpPr>
              <p:spPr>
                <a:xfrm>
                  <a:off x="7622540" y="4609496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テキスト ボックス 7">
                  <a:extLst>
                    <a:ext uri="{FF2B5EF4-FFF2-40B4-BE49-F238E27FC236}">
                      <a16:creationId xmlns:a16="http://schemas.microsoft.com/office/drawing/2014/main" id="{9474F10A-2C8F-ED6B-6E51-A015B6F9B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4609496"/>
                  <a:ext cx="337657" cy="307777"/>
                </a:xfrm>
                <a:prstGeom prst="rect">
                  <a:avLst/>
                </a:prstGeom>
                <a:blipFill>
                  <a:blip r:embed="rId27"/>
                  <a:stretch>
                    <a:fillRect l="-7143" r="-5357" b="-1960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テキスト ボックス 7">
                  <a:extLst>
                    <a:ext uri="{FF2B5EF4-FFF2-40B4-BE49-F238E27FC236}">
                      <a16:creationId xmlns:a16="http://schemas.microsoft.com/office/drawing/2014/main" id="{7FC26BEA-D6B9-E202-26B2-C7EA8DC310D7}"/>
                    </a:ext>
                  </a:extLst>
                </p:cNvPr>
                <p:cNvSpPr txBox="1"/>
                <p:nvPr/>
              </p:nvSpPr>
              <p:spPr>
                <a:xfrm>
                  <a:off x="7622540" y="5143911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1" name="テキスト ボックス 7">
                  <a:extLst>
                    <a:ext uri="{FF2B5EF4-FFF2-40B4-BE49-F238E27FC236}">
                      <a16:creationId xmlns:a16="http://schemas.microsoft.com/office/drawing/2014/main" id="{7FC26BEA-D6B9-E202-26B2-C7EA8DC3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2540" y="5143911"/>
                  <a:ext cx="337657" cy="307777"/>
                </a:xfrm>
                <a:prstGeom prst="rect">
                  <a:avLst/>
                </a:prstGeom>
                <a:blipFill>
                  <a:blip r:embed="rId28"/>
                  <a:stretch>
                    <a:fillRect l="-7143" r="-535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線矢印コネクタ 171">
              <a:extLst>
                <a:ext uri="{FF2B5EF4-FFF2-40B4-BE49-F238E27FC236}">
                  <a16:creationId xmlns:a16="http://schemas.microsoft.com/office/drawing/2014/main" id="{119A6BA0-57B3-DC41-55F5-009B563CC81B}"/>
                </a:ext>
              </a:extLst>
            </p:cNvPr>
            <p:cNvCxnSpPr/>
            <p:nvPr/>
          </p:nvCxnSpPr>
          <p:spPr bwMode="auto">
            <a:xfrm flipV="1">
              <a:off x="8009153" y="4034998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直線矢印コネクタ 173">
              <a:extLst>
                <a:ext uri="{FF2B5EF4-FFF2-40B4-BE49-F238E27FC236}">
                  <a16:creationId xmlns:a16="http://schemas.microsoft.com/office/drawing/2014/main" id="{4746D9E8-2FB7-94CB-570C-04A8293C0D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09153" y="4572971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直線矢印コネクタ 175">
              <a:extLst>
                <a:ext uri="{FF2B5EF4-FFF2-40B4-BE49-F238E27FC236}">
                  <a16:creationId xmlns:a16="http://schemas.microsoft.com/office/drawing/2014/main" id="{BA16F68C-231F-1B19-1929-DDBE2CD6FC07}"/>
                </a:ext>
              </a:extLst>
            </p:cNvPr>
            <p:cNvCxnSpPr/>
            <p:nvPr/>
          </p:nvCxnSpPr>
          <p:spPr bwMode="auto">
            <a:xfrm flipV="1">
              <a:off x="8009153" y="5110945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B4C9690E-FF26-5052-79C0-3E1C76F8FC70}"/>
                </a:ext>
              </a:extLst>
            </p:cNvPr>
            <p:cNvSpPr/>
            <p:nvPr/>
          </p:nvSpPr>
          <p:spPr bwMode="auto">
            <a:xfrm>
              <a:off x="8127274" y="4128631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8" name="テキスト ボックス 16">
            <a:extLst>
              <a:ext uri="{FF2B5EF4-FFF2-40B4-BE49-F238E27FC236}">
                <a16:creationId xmlns:a16="http://schemas.microsoft.com/office/drawing/2014/main" id="{CDCF35A1-F617-52F6-B9E6-13AB18951E55}"/>
              </a:ext>
            </a:extLst>
          </p:cNvPr>
          <p:cNvSpPr txBox="1"/>
          <p:nvPr/>
        </p:nvSpPr>
        <p:spPr>
          <a:xfrm>
            <a:off x="7143769" y="5736780"/>
            <a:ext cx="36356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ja-JP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domain</a:t>
            </a:r>
            <a:endParaRPr kumimoji="1" lang="ja-JP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35">
            <a:extLst>
              <a:ext uri="{FF2B5EF4-FFF2-40B4-BE49-F238E27FC236}">
                <a16:creationId xmlns:a16="http://schemas.microsoft.com/office/drawing/2014/main" id="{B86A5AA9-29B1-A27E-107F-F25D9F6AA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91" y="3867024"/>
            <a:ext cx="1666012" cy="1666012"/>
          </a:xfrm>
          <a:prstGeom prst="rect">
            <a:avLst/>
          </a:prstGeom>
        </p:spPr>
      </p:pic>
      <p:cxnSp>
        <p:nvCxnSpPr>
          <p:cNvPr id="15" name="直线连接符 96">
            <a:extLst>
              <a:ext uri="{FF2B5EF4-FFF2-40B4-BE49-F238E27FC236}">
                <a16:creationId xmlns:a16="http://schemas.microsoft.com/office/drawing/2014/main" id="{422DAE83-1FED-AC0E-2A63-AD6DC91AAED7}"/>
              </a:ext>
            </a:extLst>
          </p:cNvPr>
          <p:cNvCxnSpPr>
            <a:cxnSpLocks/>
          </p:cNvCxnSpPr>
          <p:nvPr/>
        </p:nvCxnSpPr>
        <p:spPr>
          <a:xfrm>
            <a:off x="1170891" y="4709037"/>
            <a:ext cx="1654692" cy="0"/>
          </a:xfrm>
          <a:prstGeom prst="line">
            <a:avLst/>
          </a:prstGeom>
          <a:ln w="28575">
            <a:solidFill>
              <a:schemeClr val="accent5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183">
            <a:extLst>
              <a:ext uri="{FF2B5EF4-FFF2-40B4-BE49-F238E27FC236}">
                <a16:creationId xmlns:a16="http://schemas.microsoft.com/office/drawing/2014/main" id="{54F07D6A-C20F-16F6-5039-746E5C3CE751}"/>
              </a:ext>
            </a:extLst>
          </p:cNvPr>
          <p:cNvCxnSpPr>
            <a:cxnSpLocks/>
          </p:cNvCxnSpPr>
          <p:nvPr/>
        </p:nvCxnSpPr>
        <p:spPr>
          <a:xfrm>
            <a:off x="1134557" y="4403448"/>
            <a:ext cx="27234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11">
                <a:extLst>
                  <a:ext uri="{FF2B5EF4-FFF2-40B4-BE49-F238E27FC236}">
                    <a16:creationId xmlns:a16="http://schemas.microsoft.com/office/drawing/2014/main" id="{91F1C77E-7A58-13D0-3CA9-A7C8EC9155D5}"/>
                  </a:ext>
                </a:extLst>
              </p:cNvPr>
              <p:cNvSpPr txBox="1"/>
              <p:nvPr/>
            </p:nvSpPr>
            <p:spPr>
              <a:xfrm>
                <a:off x="1369983" y="4238126"/>
                <a:ext cx="2686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kumimoji="1" lang="ja-JP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テキスト ボックス 11">
                <a:extLst>
                  <a:ext uri="{FF2B5EF4-FFF2-40B4-BE49-F238E27FC236}">
                    <a16:creationId xmlns:a16="http://schemas.microsoft.com/office/drawing/2014/main" id="{91F1C77E-7A58-13D0-3CA9-A7C8EC915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983" y="4238126"/>
                <a:ext cx="268658" cy="27699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6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381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-1.85185E-6 L 0.01641 -1.8518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3D1F4-D0BE-4DE1-AB1F-9D15CC5F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POC: Phase only correlation</a:t>
            </a:r>
            <a:endParaRPr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3FEA859-17C1-CA1B-EE25-8E5D21936661}"/>
              </a:ext>
            </a:extLst>
          </p:cNvPr>
          <p:cNvGrpSpPr/>
          <p:nvPr/>
        </p:nvGrpSpPr>
        <p:grpSpPr>
          <a:xfrm>
            <a:off x="1409385" y="1516722"/>
            <a:ext cx="2846758" cy="4141068"/>
            <a:chOff x="1409385" y="1516722"/>
            <a:chExt cx="2846758" cy="4141068"/>
          </a:xfrm>
        </p:grpSpPr>
        <p:cxnSp>
          <p:nvCxnSpPr>
            <p:cNvPr id="49" name="直線矢印コネクタ 148">
              <a:extLst>
                <a:ext uri="{FF2B5EF4-FFF2-40B4-BE49-F238E27FC236}">
                  <a16:creationId xmlns:a16="http://schemas.microsoft.com/office/drawing/2014/main" id="{977C16B0-E530-5AB8-B5CF-26B7D52182F4}"/>
                </a:ext>
              </a:extLst>
            </p:cNvPr>
            <p:cNvCxnSpPr/>
            <p:nvPr/>
          </p:nvCxnSpPr>
          <p:spPr bwMode="auto">
            <a:xfrm>
              <a:off x="2136848" y="2124939"/>
              <a:ext cx="211894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線矢印コネクタ 151">
              <a:extLst>
                <a:ext uri="{FF2B5EF4-FFF2-40B4-BE49-F238E27FC236}">
                  <a16:creationId xmlns:a16="http://schemas.microsoft.com/office/drawing/2014/main" id="{0DC6DD1C-0454-481C-E7EE-AF7D228FFFC6}"/>
                </a:ext>
              </a:extLst>
            </p:cNvPr>
            <p:cNvCxnSpPr/>
            <p:nvPr/>
          </p:nvCxnSpPr>
          <p:spPr bwMode="auto">
            <a:xfrm>
              <a:off x="2144508" y="2662911"/>
              <a:ext cx="2103623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直線矢印コネクタ 153">
              <a:extLst>
                <a:ext uri="{FF2B5EF4-FFF2-40B4-BE49-F238E27FC236}">
                  <a16:creationId xmlns:a16="http://schemas.microsoft.com/office/drawing/2014/main" id="{073B7B8E-4BCE-8483-162B-A936604A55CD}"/>
                </a:ext>
              </a:extLst>
            </p:cNvPr>
            <p:cNvCxnSpPr/>
            <p:nvPr/>
          </p:nvCxnSpPr>
          <p:spPr bwMode="auto">
            <a:xfrm>
              <a:off x="2136848" y="3200886"/>
              <a:ext cx="210362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フリーフォーム 84">
              <a:extLst>
                <a:ext uri="{FF2B5EF4-FFF2-40B4-BE49-F238E27FC236}">
                  <a16:creationId xmlns:a16="http://schemas.microsoft.com/office/drawing/2014/main" id="{C8B7F82E-791B-7A4C-1F77-C4E53FFACC50}"/>
                </a:ext>
              </a:extLst>
            </p:cNvPr>
            <p:cNvSpPr/>
            <p:nvPr/>
          </p:nvSpPr>
          <p:spPr bwMode="auto">
            <a:xfrm>
              <a:off x="1984576" y="1981752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テキスト ボックス 7">
                  <a:extLst>
                    <a:ext uri="{FF2B5EF4-FFF2-40B4-BE49-F238E27FC236}">
                      <a16:creationId xmlns:a16="http://schemas.microsoft.com/office/drawing/2014/main" id="{F8A517FE-EFA0-7F00-9DFB-A4949C80D5D5}"/>
                    </a:ext>
                  </a:extLst>
                </p:cNvPr>
                <p:cNvSpPr txBox="1"/>
                <p:nvPr/>
              </p:nvSpPr>
              <p:spPr>
                <a:xfrm>
                  <a:off x="1767025" y="3193835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テキスト ボックス 7">
                  <a:extLst>
                    <a:ext uri="{FF2B5EF4-FFF2-40B4-BE49-F238E27FC236}">
                      <a16:creationId xmlns:a16="http://schemas.microsoft.com/office/drawing/2014/main" id="{F8A517FE-EFA0-7F00-9DFB-A4949C80D5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7025" y="3193835"/>
                  <a:ext cx="262892" cy="3077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テキスト ボックス 48">
                  <a:extLst>
                    <a:ext uri="{FF2B5EF4-FFF2-40B4-BE49-F238E27FC236}">
                      <a16:creationId xmlns:a16="http://schemas.microsoft.com/office/drawing/2014/main" id="{F3C55850-EB95-AD50-FDF0-B4E36EF60453}"/>
                    </a:ext>
                  </a:extLst>
                </p:cNvPr>
                <p:cNvSpPr txBox="1"/>
                <p:nvPr/>
              </p:nvSpPr>
              <p:spPr>
                <a:xfrm>
                  <a:off x="1409385" y="1516722"/>
                  <a:ext cx="7891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</m:oMath>
                    </m:oMathPara>
                  </a14:m>
                  <a:endParaRPr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6" name="テキスト ボックス 48">
                  <a:extLst>
                    <a:ext uri="{FF2B5EF4-FFF2-40B4-BE49-F238E27FC236}">
                      <a16:creationId xmlns:a16="http://schemas.microsoft.com/office/drawing/2014/main" id="{F3C55850-EB95-AD50-FDF0-B4E36EF60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9385" y="1516722"/>
                  <a:ext cx="789190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フリーフォーム 84">
              <a:extLst>
                <a:ext uri="{FF2B5EF4-FFF2-40B4-BE49-F238E27FC236}">
                  <a16:creationId xmlns:a16="http://schemas.microsoft.com/office/drawing/2014/main" id="{D1B07F6F-0F0F-ED0B-1956-3CAD9D715CC5}"/>
                </a:ext>
              </a:extLst>
            </p:cNvPr>
            <p:cNvSpPr/>
            <p:nvPr/>
          </p:nvSpPr>
          <p:spPr bwMode="auto">
            <a:xfrm>
              <a:off x="2454868" y="2331202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48" name="フリーフォーム 84">
              <a:extLst>
                <a:ext uri="{FF2B5EF4-FFF2-40B4-BE49-F238E27FC236}">
                  <a16:creationId xmlns:a16="http://schemas.microsoft.com/office/drawing/2014/main" id="{34374CF3-D4F5-442B-4AFA-067ED6329B87}"/>
                </a:ext>
              </a:extLst>
            </p:cNvPr>
            <p:cNvSpPr/>
            <p:nvPr/>
          </p:nvSpPr>
          <p:spPr bwMode="auto">
            <a:xfrm>
              <a:off x="2749911" y="3031318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テキスト ボックス 7">
                  <a:extLst>
                    <a:ext uri="{FF2B5EF4-FFF2-40B4-BE49-F238E27FC236}">
                      <a16:creationId xmlns:a16="http://schemas.microsoft.com/office/drawing/2014/main" id="{C21B31B9-B422-95B0-39AB-67F86553D8F8}"/>
                    </a:ext>
                  </a:extLst>
                </p:cNvPr>
                <p:cNvSpPr txBox="1"/>
                <p:nvPr/>
              </p:nvSpPr>
              <p:spPr>
                <a:xfrm>
                  <a:off x="3982063" y="2090123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テキスト ボックス 7">
                  <a:extLst>
                    <a:ext uri="{FF2B5EF4-FFF2-40B4-BE49-F238E27FC236}">
                      <a16:creationId xmlns:a16="http://schemas.microsoft.com/office/drawing/2014/main" id="{C21B31B9-B422-95B0-39AB-67F86553D8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2063" y="2090123"/>
                  <a:ext cx="214546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1429" r="-11429" b="-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テキスト ボックス 7">
                  <a:extLst>
                    <a:ext uri="{FF2B5EF4-FFF2-40B4-BE49-F238E27FC236}">
                      <a16:creationId xmlns:a16="http://schemas.microsoft.com/office/drawing/2014/main" id="{E65FA775-1247-5EE7-75C8-DA665D761733}"/>
                    </a:ext>
                  </a:extLst>
                </p:cNvPr>
                <p:cNvSpPr txBox="1"/>
                <p:nvPr/>
              </p:nvSpPr>
              <p:spPr>
                <a:xfrm>
                  <a:off x="3987659" y="2612316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3" name="テキスト ボックス 7">
                  <a:extLst>
                    <a:ext uri="{FF2B5EF4-FFF2-40B4-BE49-F238E27FC236}">
                      <a16:creationId xmlns:a16="http://schemas.microsoft.com/office/drawing/2014/main" id="{E65FA775-1247-5EE7-75C8-DA665D7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7659" y="2612316"/>
                  <a:ext cx="214546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11429" r="-11429" b="-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テキスト ボックス 7">
                  <a:extLst>
                    <a:ext uri="{FF2B5EF4-FFF2-40B4-BE49-F238E27FC236}">
                      <a16:creationId xmlns:a16="http://schemas.microsoft.com/office/drawing/2014/main" id="{820DCD85-C4CF-E238-053C-2820FB0F2C24}"/>
                    </a:ext>
                  </a:extLst>
                </p:cNvPr>
                <p:cNvSpPr txBox="1"/>
                <p:nvPr/>
              </p:nvSpPr>
              <p:spPr>
                <a:xfrm>
                  <a:off x="3993257" y="3134509"/>
                  <a:ext cx="21454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4" name="テキスト ボックス 7">
                  <a:extLst>
                    <a:ext uri="{FF2B5EF4-FFF2-40B4-BE49-F238E27FC236}">
                      <a16:creationId xmlns:a16="http://schemas.microsoft.com/office/drawing/2014/main" id="{820DCD85-C4CF-E238-053C-2820FB0F2C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3257" y="3134509"/>
                  <a:ext cx="214546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1429" r="-11429" b="-196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直線矢印コネクタ 149">
              <a:extLst>
                <a:ext uri="{FF2B5EF4-FFF2-40B4-BE49-F238E27FC236}">
                  <a16:creationId xmlns:a16="http://schemas.microsoft.com/office/drawing/2014/main" id="{C97CC967-3333-98EF-DA2E-A86E192E4B72}"/>
                </a:ext>
              </a:extLst>
            </p:cNvPr>
            <p:cNvCxnSpPr/>
            <p:nvPr/>
          </p:nvCxnSpPr>
          <p:spPr bwMode="auto">
            <a:xfrm flipV="1">
              <a:off x="2136848" y="1888118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直線矢印コネクタ 152">
              <a:extLst>
                <a:ext uri="{FF2B5EF4-FFF2-40B4-BE49-F238E27FC236}">
                  <a16:creationId xmlns:a16="http://schemas.microsoft.com/office/drawing/2014/main" id="{693E35CE-15F6-C550-2C4F-CBD1D6D028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36848" y="2426090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直線矢印コネクタ 154">
              <a:extLst>
                <a:ext uri="{FF2B5EF4-FFF2-40B4-BE49-F238E27FC236}">
                  <a16:creationId xmlns:a16="http://schemas.microsoft.com/office/drawing/2014/main" id="{18179EC4-859A-75A6-EB67-7A3FDC55A78A}"/>
                </a:ext>
              </a:extLst>
            </p:cNvPr>
            <p:cNvCxnSpPr/>
            <p:nvPr/>
          </p:nvCxnSpPr>
          <p:spPr bwMode="auto">
            <a:xfrm flipV="1">
              <a:off x="2136848" y="2964064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テキスト ボックス 7">
                  <a:extLst>
                    <a:ext uri="{FF2B5EF4-FFF2-40B4-BE49-F238E27FC236}">
                      <a16:creationId xmlns:a16="http://schemas.microsoft.com/office/drawing/2014/main" id="{2D5AA6DE-7169-47FE-57B2-074240979E72}"/>
                    </a:ext>
                  </a:extLst>
                </p:cNvPr>
                <p:cNvSpPr txBox="1"/>
                <p:nvPr/>
              </p:nvSpPr>
              <p:spPr>
                <a:xfrm>
                  <a:off x="1750235" y="1914678"/>
                  <a:ext cx="3316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9" name="テキスト ボックス 7">
                  <a:extLst>
                    <a:ext uri="{FF2B5EF4-FFF2-40B4-BE49-F238E27FC236}">
                      <a16:creationId xmlns:a16="http://schemas.microsoft.com/office/drawing/2014/main" id="{2D5AA6DE-7169-47FE-57B2-074240979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1914678"/>
                  <a:ext cx="331694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7273" r="-3636" b="-176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7">
                  <a:extLst>
                    <a:ext uri="{FF2B5EF4-FFF2-40B4-BE49-F238E27FC236}">
                      <a16:creationId xmlns:a16="http://schemas.microsoft.com/office/drawing/2014/main" id="{97F8E247-D4D6-FA36-0F8E-4F12C1B53C01}"/>
                    </a:ext>
                  </a:extLst>
                </p:cNvPr>
                <p:cNvSpPr txBox="1"/>
                <p:nvPr/>
              </p:nvSpPr>
              <p:spPr>
                <a:xfrm>
                  <a:off x="1750235" y="2452175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0" name="テキスト ボックス 7">
                  <a:extLst>
                    <a:ext uri="{FF2B5EF4-FFF2-40B4-BE49-F238E27FC236}">
                      <a16:creationId xmlns:a16="http://schemas.microsoft.com/office/drawing/2014/main" id="{97F8E247-D4D6-FA36-0F8E-4F12C1B53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2452175"/>
                  <a:ext cx="337657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7143" r="-5357" b="-1960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7">
                  <a:extLst>
                    <a:ext uri="{FF2B5EF4-FFF2-40B4-BE49-F238E27FC236}">
                      <a16:creationId xmlns:a16="http://schemas.microsoft.com/office/drawing/2014/main" id="{4B3F34D0-AE92-8125-6C4F-DFE8E7953E34}"/>
                    </a:ext>
                  </a:extLst>
                </p:cNvPr>
                <p:cNvSpPr txBox="1"/>
                <p:nvPr/>
              </p:nvSpPr>
              <p:spPr>
                <a:xfrm>
                  <a:off x="1750235" y="2986589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テキスト ボックス 7">
                  <a:extLst>
                    <a:ext uri="{FF2B5EF4-FFF2-40B4-BE49-F238E27FC236}">
                      <a16:creationId xmlns:a16="http://schemas.microsoft.com/office/drawing/2014/main" id="{4B3F34D0-AE92-8125-6C4F-DFE8E7953E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2986589"/>
                  <a:ext cx="337657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7143" r="-535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フリーフォーム 84">
              <a:extLst>
                <a:ext uri="{FF2B5EF4-FFF2-40B4-BE49-F238E27FC236}">
                  <a16:creationId xmlns:a16="http://schemas.microsoft.com/office/drawing/2014/main" id="{BB317C00-7EAD-82C2-8492-8224A768C64A}"/>
                </a:ext>
              </a:extLst>
            </p:cNvPr>
            <p:cNvSpPr/>
            <p:nvPr/>
          </p:nvSpPr>
          <p:spPr bwMode="auto">
            <a:xfrm>
              <a:off x="2475375" y="4477991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4" name="フリーフォーム 84">
              <a:extLst>
                <a:ext uri="{FF2B5EF4-FFF2-40B4-BE49-F238E27FC236}">
                  <a16:creationId xmlns:a16="http://schemas.microsoft.com/office/drawing/2014/main" id="{7899D3F2-B718-36A3-B27F-247288E84957}"/>
                </a:ext>
              </a:extLst>
            </p:cNvPr>
            <p:cNvSpPr/>
            <p:nvPr/>
          </p:nvSpPr>
          <p:spPr bwMode="auto">
            <a:xfrm>
              <a:off x="1984930" y="4128631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5" name="フリーフォーム 84">
              <a:extLst>
                <a:ext uri="{FF2B5EF4-FFF2-40B4-BE49-F238E27FC236}">
                  <a16:creationId xmlns:a16="http://schemas.microsoft.com/office/drawing/2014/main" id="{02330F93-E389-915B-DD5F-F65E51B61742}"/>
                </a:ext>
              </a:extLst>
            </p:cNvPr>
            <p:cNvSpPr/>
            <p:nvPr/>
          </p:nvSpPr>
          <p:spPr bwMode="auto">
            <a:xfrm>
              <a:off x="2751346" y="4478082"/>
              <a:ext cx="1212363" cy="59833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66" name="フリーフォーム 84">
              <a:extLst>
                <a:ext uri="{FF2B5EF4-FFF2-40B4-BE49-F238E27FC236}">
                  <a16:creationId xmlns:a16="http://schemas.microsoft.com/office/drawing/2014/main" id="{34FB1F77-F34D-0EF4-A0CD-F7BB6FC9DE6F}"/>
                </a:ext>
              </a:extLst>
            </p:cNvPr>
            <p:cNvSpPr/>
            <p:nvPr/>
          </p:nvSpPr>
          <p:spPr bwMode="auto">
            <a:xfrm>
              <a:off x="2750263" y="5178197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p:cxnSp>
          <p:nvCxnSpPr>
            <p:cNvPr id="67" name="直線矢印コネクタ 174">
              <a:extLst>
                <a:ext uri="{FF2B5EF4-FFF2-40B4-BE49-F238E27FC236}">
                  <a16:creationId xmlns:a16="http://schemas.microsoft.com/office/drawing/2014/main" id="{E096052E-B069-9249-6C4B-4AC458CF28B2}"/>
                </a:ext>
              </a:extLst>
            </p:cNvPr>
            <p:cNvCxnSpPr/>
            <p:nvPr/>
          </p:nvCxnSpPr>
          <p:spPr bwMode="auto">
            <a:xfrm>
              <a:off x="2136848" y="5347765"/>
              <a:ext cx="21039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フリーフォーム 84">
              <a:extLst>
                <a:ext uri="{FF2B5EF4-FFF2-40B4-BE49-F238E27FC236}">
                  <a16:creationId xmlns:a16="http://schemas.microsoft.com/office/drawing/2014/main" id="{D2645532-CD87-CE48-D0A2-F3B3525E60CB}"/>
                </a:ext>
              </a:extLst>
            </p:cNvPr>
            <p:cNvSpPr/>
            <p:nvPr/>
          </p:nvSpPr>
          <p:spPr bwMode="auto">
            <a:xfrm>
              <a:off x="3059838" y="5185822"/>
              <a:ext cx="536324" cy="341853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テキスト ボックス 7">
                  <a:extLst>
                    <a:ext uri="{FF2B5EF4-FFF2-40B4-BE49-F238E27FC236}">
                      <a16:creationId xmlns:a16="http://schemas.microsoft.com/office/drawing/2014/main" id="{56737D5C-DF6C-C944-0DF3-C37482A9B07F}"/>
                    </a:ext>
                  </a:extLst>
                </p:cNvPr>
                <p:cNvSpPr txBox="1"/>
                <p:nvPr/>
              </p:nvSpPr>
              <p:spPr>
                <a:xfrm>
                  <a:off x="3988012" y="5279494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9" name="テキスト ボックス 7">
                  <a:extLst>
                    <a:ext uri="{FF2B5EF4-FFF2-40B4-BE49-F238E27FC236}">
                      <a16:creationId xmlns:a16="http://schemas.microsoft.com/office/drawing/2014/main" id="{56737D5C-DF6C-C944-0DF3-C37482A9B0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8012" y="5279494"/>
                  <a:ext cx="165290" cy="237117"/>
                </a:xfrm>
                <a:prstGeom prst="rect">
                  <a:avLst/>
                </a:prstGeom>
                <a:blipFill>
                  <a:blip r:embed="rId10"/>
                  <a:stretch>
                    <a:fillRect l="-29630" r="-29630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テキスト ボックス 7">
                  <a:extLst>
                    <a:ext uri="{FF2B5EF4-FFF2-40B4-BE49-F238E27FC236}">
                      <a16:creationId xmlns:a16="http://schemas.microsoft.com/office/drawing/2014/main" id="{D0794430-3CAD-2967-9BBC-916FC05E1ADC}"/>
                    </a:ext>
                  </a:extLst>
                </p:cNvPr>
                <p:cNvSpPr txBox="1"/>
                <p:nvPr/>
              </p:nvSpPr>
              <p:spPr>
                <a:xfrm>
                  <a:off x="1750235" y="5350013"/>
                  <a:ext cx="26289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0" name="テキスト ボックス 7">
                  <a:extLst>
                    <a:ext uri="{FF2B5EF4-FFF2-40B4-BE49-F238E27FC236}">
                      <a16:creationId xmlns:a16="http://schemas.microsoft.com/office/drawing/2014/main" id="{D0794430-3CAD-2967-9BBC-916FC05E1A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5350013"/>
                  <a:ext cx="262892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直線矢印コネクタ 183">
              <a:extLst>
                <a:ext uri="{FF2B5EF4-FFF2-40B4-BE49-F238E27FC236}">
                  <a16:creationId xmlns:a16="http://schemas.microsoft.com/office/drawing/2014/main" id="{E032A596-7F64-2C30-2E98-BE4FA9F47CF5}"/>
                </a:ext>
              </a:extLst>
            </p:cNvPr>
            <p:cNvCxnSpPr>
              <a:cxnSpLocks/>
            </p:cNvCxnSpPr>
            <p:nvPr/>
          </p:nvCxnSpPr>
          <p:spPr>
            <a:xfrm>
              <a:off x="2347923" y="4062820"/>
              <a:ext cx="33715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テキスト ボックス 11">
                  <a:extLst>
                    <a:ext uri="{FF2B5EF4-FFF2-40B4-BE49-F238E27FC236}">
                      <a16:creationId xmlns:a16="http://schemas.microsoft.com/office/drawing/2014/main" id="{C98ECBB3-C6E0-E08C-0F73-5AF6237CF994}"/>
                    </a:ext>
                  </a:extLst>
                </p:cNvPr>
                <p:cNvSpPr txBox="1"/>
                <p:nvPr/>
              </p:nvSpPr>
              <p:spPr>
                <a:xfrm>
                  <a:off x="2639375" y="3858155"/>
                  <a:ext cx="332593" cy="23711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kumimoji="1" lang="ja-JP" altLang="en-US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2" name="テキスト ボックス 11">
                  <a:extLst>
                    <a:ext uri="{FF2B5EF4-FFF2-40B4-BE49-F238E27FC236}">
                      <a16:creationId xmlns:a16="http://schemas.microsoft.com/office/drawing/2014/main" id="{C98ECBB3-C6E0-E08C-0F73-5AF6237CF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9375" y="3858155"/>
                  <a:ext cx="332593" cy="237117"/>
                </a:xfrm>
                <a:prstGeom prst="rect">
                  <a:avLst/>
                </a:prstGeom>
                <a:blipFill>
                  <a:blip r:embed="rId12"/>
                  <a:stretch>
                    <a:fillRect b="-307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テキスト ボックス 48">
                  <a:extLst>
                    <a:ext uri="{FF2B5EF4-FFF2-40B4-BE49-F238E27FC236}">
                      <a16:creationId xmlns:a16="http://schemas.microsoft.com/office/drawing/2014/main" id="{164415BA-5F64-D1E5-EF2F-A5F2C2369444}"/>
                    </a:ext>
                  </a:extLst>
                </p:cNvPr>
                <p:cNvSpPr txBox="1"/>
                <p:nvPr/>
              </p:nvSpPr>
              <p:spPr>
                <a:xfrm>
                  <a:off x="1420271" y="3593285"/>
                  <a:ext cx="2192460" cy="4117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altLang="ja-JP" sz="2000" dirty="0">
                      <a:solidFill>
                        <a:schemeClr val="bg1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ja-JP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a14:m>
                  <a:endParaRPr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3" name="テキスト ボックス 48">
                  <a:extLst>
                    <a:ext uri="{FF2B5EF4-FFF2-40B4-BE49-F238E27FC236}">
                      <a16:creationId xmlns:a16="http://schemas.microsoft.com/office/drawing/2014/main" id="{164415BA-5F64-D1E5-EF2F-A5F2C23694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0271" y="3593285"/>
                  <a:ext cx="2192460" cy="411779"/>
                </a:xfrm>
                <a:prstGeom prst="rect">
                  <a:avLst/>
                </a:prstGeom>
                <a:blipFill>
                  <a:blip r:embed="rId13"/>
                  <a:stretch>
                    <a:fillRect b="-147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直線矢印コネクタ 170">
              <a:extLst>
                <a:ext uri="{FF2B5EF4-FFF2-40B4-BE49-F238E27FC236}">
                  <a16:creationId xmlns:a16="http://schemas.microsoft.com/office/drawing/2014/main" id="{AC389ED0-CB7A-3EC5-E5DD-B8169925000E}"/>
                </a:ext>
              </a:extLst>
            </p:cNvPr>
            <p:cNvCxnSpPr/>
            <p:nvPr/>
          </p:nvCxnSpPr>
          <p:spPr bwMode="auto">
            <a:xfrm>
              <a:off x="2136848" y="4271818"/>
              <a:ext cx="211929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直線矢印コネクタ 172">
              <a:extLst>
                <a:ext uri="{FF2B5EF4-FFF2-40B4-BE49-F238E27FC236}">
                  <a16:creationId xmlns:a16="http://schemas.microsoft.com/office/drawing/2014/main" id="{2F4122BA-9B19-386C-3366-4AE077F8F588}"/>
                </a:ext>
              </a:extLst>
            </p:cNvPr>
            <p:cNvCxnSpPr/>
            <p:nvPr/>
          </p:nvCxnSpPr>
          <p:spPr bwMode="auto">
            <a:xfrm>
              <a:off x="2144508" y="4809791"/>
              <a:ext cx="2103976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テキスト ボックス 7">
                  <a:extLst>
                    <a:ext uri="{FF2B5EF4-FFF2-40B4-BE49-F238E27FC236}">
                      <a16:creationId xmlns:a16="http://schemas.microsoft.com/office/drawing/2014/main" id="{E94416E4-4883-15BA-9E42-B04B0008D71C}"/>
                    </a:ext>
                  </a:extLst>
                </p:cNvPr>
                <p:cNvSpPr txBox="1"/>
                <p:nvPr/>
              </p:nvSpPr>
              <p:spPr>
                <a:xfrm>
                  <a:off x="3976818" y="4235108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6" name="テキスト ボックス 7">
                  <a:extLst>
                    <a:ext uri="{FF2B5EF4-FFF2-40B4-BE49-F238E27FC236}">
                      <a16:creationId xmlns:a16="http://schemas.microsoft.com/office/drawing/2014/main" id="{E94416E4-4883-15BA-9E42-B04B0008D7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6818" y="4235108"/>
                  <a:ext cx="165290" cy="237117"/>
                </a:xfrm>
                <a:prstGeom prst="rect">
                  <a:avLst/>
                </a:prstGeom>
                <a:blipFill>
                  <a:blip r:embed="rId14"/>
                  <a:stretch>
                    <a:fillRect l="-29630" r="-29630" b="-3076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テキスト ボックス 7">
                  <a:extLst>
                    <a:ext uri="{FF2B5EF4-FFF2-40B4-BE49-F238E27FC236}">
                      <a16:creationId xmlns:a16="http://schemas.microsoft.com/office/drawing/2014/main" id="{E0BF0891-100C-BCE4-E385-DC5D1282431A}"/>
                    </a:ext>
                  </a:extLst>
                </p:cNvPr>
                <p:cNvSpPr txBox="1"/>
                <p:nvPr/>
              </p:nvSpPr>
              <p:spPr>
                <a:xfrm>
                  <a:off x="3982414" y="4757301"/>
                  <a:ext cx="165290" cy="2371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sz="2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7" name="テキスト ボックス 7">
                  <a:extLst>
                    <a:ext uri="{FF2B5EF4-FFF2-40B4-BE49-F238E27FC236}">
                      <a16:creationId xmlns:a16="http://schemas.microsoft.com/office/drawing/2014/main" id="{E0BF0891-100C-BCE4-E385-DC5D128243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2414" y="4757301"/>
                  <a:ext cx="165290" cy="237117"/>
                </a:xfrm>
                <a:prstGeom prst="rect">
                  <a:avLst/>
                </a:prstGeom>
                <a:blipFill>
                  <a:blip r:embed="rId15"/>
                  <a:stretch>
                    <a:fillRect l="-29630" r="-29630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矩形 118">
              <a:extLst>
                <a:ext uri="{FF2B5EF4-FFF2-40B4-BE49-F238E27FC236}">
                  <a16:creationId xmlns:a16="http://schemas.microsoft.com/office/drawing/2014/main" id="{B04ADAF5-9526-864C-6B69-2D919BACBD10}"/>
                </a:ext>
              </a:extLst>
            </p:cNvPr>
            <p:cNvSpPr/>
            <p:nvPr/>
          </p:nvSpPr>
          <p:spPr>
            <a:xfrm>
              <a:off x="1910114" y="4013943"/>
              <a:ext cx="234746" cy="14915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テキスト ボックス 7">
                  <a:extLst>
                    <a:ext uri="{FF2B5EF4-FFF2-40B4-BE49-F238E27FC236}">
                      <a16:creationId xmlns:a16="http://schemas.microsoft.com/office/drawing/2014/main" id="{CC1B5879-CAD8-3DEF-72B2-EFBC2819080B}"/>
                    </a:ext>
                  </a:extLst>
                </p:cNvPr>
                <p:cNvSpPr txBox="1"/>
                <p:nvPr/>
              </p:nvSpPr>
              <p:spPr>
                <a:xfrm>
                  <a:off x="1750235" y="4071998"/>
                  <a:ext cx="33169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9" name="テキスト ボックス 7">
                  <a:extLst>
                    <a:ext uri="{FF2B5EF4-FFF2-40B4-BE49-F238E27FC236}">
                      <a16:creationId xmlns:a16="http://schemas.microsoft.com/office/drawing/2014/main" id="{CC1B5879-CAD8-3DEF-72B2-EFBC281908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4071998"/>
                  <a:ext cx="331694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7273" r="-3636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テキスト ボックス 7">
                  <a:extLst>
                    <a:ext uri="{FF2B5EF4-FFF2-40B4-BE49-F238E27FC236}">
                      <a16:creationId xmlns:a16="http://schemas.microsoft.com/office/drawing/2014/main" id="{9474F10A-2C8F-ED6B-6E51-A015B6F9B2D0}"/>
                    </a:ext>
                  </a:extLst>
                </p:cNvPr>
                <p:cNvSpPr txBox="1"/>
                <p:nvPr/>
              </p:nvSpPr>
              <p:spPr>
                <a:xfrm>
                  <a:off x="1750235" y="4609496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テキスト ボックス 7">
                  <a:extLst>
                    <a:ext uri="{FF2B5EF4-FFF2-40B4-BE49-F238E27FC236}">
                      <a16:creationId xmlns:a16="http://schemas.microsoft.com/office/drawing/2014/main" id="{9474F10A-2C8F-ED6B-6E51-A015B6F9B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4609496"/>
                  <a:ext cx="337657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7143" r="-5357" b="-1960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テキスト ボックス 7">
                  <a:extLst>
                    <a:ext uri="{FF2B5EF4-FFF2-40B4-BE49-F238E27FC236}">
                      <a16:creationId xmlns:a16="http://schemas.microsoft.com/office/drawing/2014/main" id="{7FC26BEA-D6B9-E202-26B2-C7EA8DC310D7}"/>
                    </a:ext>
                  </a:extLst>
                </p:cNvPr>
                <p:cNvSpPr txBox="1"/>
                <p:nvPr/>
              </p:nvSpPr>
              <p:spPr>
                <a:xfrm>
                  <a:off x="1750235" y="5143911"/>
                  <a:ext cx="33765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1" name="テキスト ボックス 7">
                  <a:extLst>
                    <a:ext uri="{FF2B5EF4-FFF2-40B4-BE49-F238E27FC236}">
                      <a16:creationId xmlns:a16="http://schemas.microsoft.com/office/drawing/2014/main" id="{7FC26BEA-D6B9-E202-26B2-C7EA8DC31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235" y="5143911"/>
                  <a:ext cx="337657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7143" r="-5357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直線矢印コネクタ 171">
              <a:extLst>
                <a:ext uri="{FF2B5EF4-FFF2-40B4-BE49-F238E27FC236}">
                  <a16:creationId xmlns:a16="http://schemas.microsoft.com/office/drawing/2014/main" id="{119A6BA0-57B3-DC41-55F5-009B563CC81B}"/>
                </a:ext>
              </a:extLst>
            </p:cNvPr>
            <p:cNvCxnSpPr/>
            <p:nvPr/>
          </p:nvCxnSpPr>
          <p:spPr bwMode="auto">
            <a:xfrm flipV="1">
              <a:off x="2136848" y="4034998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直線矢印コネクタ 173">
              <a:extLst>
                <a:ext uri="{FF2B5EF4-FFF2-40B4-BE49-F238E27FC236}">
                  <a16:creationId xmlns:a16="http://schemas.microsoft.com/office/drawing/2014/main" id="{4746D9E8-2FB7-94CB-570C-04A8293C0D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136848" y="4572971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直線矢印コネクタ 175">
              <a:extLst>
                <a:ext uri="{FF2B5EF4-FFF2-40B4-BE49-F238E27FC236}">
                  <a16:creationId xmlns:a16="http://schemas.microsoft.com/office/drawing/2014/main" id="{BA16F68C-231F-1B19-1929-DDBE2CD6FC07}"/>
                </a:ext>
              </a:extLst>
            </p:cNvPr>
            <p:cNvCxnSpPr/>
            <p:nvPr/>
          </p:nvCxnSpPr>
          <p:spPr bwMode="auto">
            <a:xfrm flipV="1">
              <a:off x="2136848" y="5110945"/>
              <a:ext cx="0" cy="47498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フリーフォーム 84">
              <a:extLst>
                <a:ext uri="{FF2B5EF4-FFF2-40B4-BE49-F238E27FC236}">
                  <a16:creationId xmlns:a16="http://schemas.microsoft.com/office/drawing/2014/main" id="{B4C9690E-FF26-5052-79C0-3E1C76F8FC70}"/>
                </a:ext>
              </a:extLst>
            </p:cNvPr>
            <p:cNvSpPr/>
            <p:nvPr/>
          </p:nvSpPr>
          <p:spPr bwMode="auto">
            <a:xfrm>
              <a:off x="2254969" y="4128631"/>
              <a:ext cx="1994567" cy="286375"/>
            </a:xfrm>
            <a:custGeom>
              <a:avLst/>
              <a:gdLst>
                <a:gd name="connsiteX0" fmla="*/ 21129 w 1816978"/>
                <a:gd name="connsiteY0" fmla="*/ 428907 h 453623"/>
                <a:gd name="connsiteX1" fmla="*/ 37605 w 1816978"/>
                <a:gd name="connsiteY1" fmla="*/ 363004 h 453623"/>
                <a:gd name="connsiteX2" fmla="*/ 367118 w 1816978"/>
                <a:gd name="connsiteY2" fmla="*/ 539 h 453623"/>
                <a:gd name="connsiteX3" fmla="*/ 704870 w 1816978"/>
                <a:gd name="connsiteY3" fmla="*/ 453620 h 453623"/>
                <a:gd name="connsiteX4" fmla="*/ 1100286 w 1816978"/>
                <a:gd name="connsiteY4" fmla="*/ 8777 h 453623"/>
                <a:gd name="connsiteX5" fmla="*/ 1446275 w 1816978"/>
                <a:gd name="connsiteY5" fmla="*/ 437144 h 453623"/>
                <a:gd name="connsiteX6" fmla="*/ 1816978 w 1816978"/>
                <a:gd name="connsiteY6" fmla="*/ 33490 h 453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6978" h="453623">
                  <a:moveTo>
                    <a:pt x="21129" y="428907"/>
                  </a:moveTo>
                  <a:cubicBezTo>
                    <a:pt x="534" y="431653"/>
                    <a:pt x="-20060" y="434399"/>
                    <a:pt x="37605" y="363004"/>
                  </a:cubicBezTo>
                  <a:cubicBezTo>
                    <a:pt x="95270" y="291609"/>
                    <a:pt x="255907" y="-14564"/>
                    <a:pt x="367118" y="539"/>
                  </a:cubicBezTo>
                  <a:cubicBezTo>
                    <a:pt x="478329" y="15642"/>
                    <a:pt x="582675" y="452247"/>
                    <a:pt x="704870" y="453620"/>
                  </a:cubicBezTo>
                  <a:cubicBezTo>
                    <a:pt x="827065" y="454993"/>
                    <a:pt x="976719" y="11523"/>
                    <a:pt x="1100286" y="8777"/>
                  </a:cubicBezTo>
                  <a:cubicBezTo>
                    <a:pt x="1223853" y="6031"/>
                    <a:pt x="1326826" y="433025"/>
                    <a:pt x="1446275" y="437144"/>
                  </a:cubicBezTo>
                  <a:cubicBezTo>
                    <a:pt x="1565724" y="441263"/>
                    <a:pt x="1757940" y="100766"/>
                    <a:pt x="1816978" y="3349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8" name="テキスト ボックス 16">
            <a:extLst>
              <a:ext uri="{FF2B5EF4-FFF2-40B4-BE49-F238E27FC236}">
                <a16:creationId xmlns:a16="http://schemas.microsoft.com/office/drawing/2014/main" id="{CDCF35A1-F617-52F6-B9E6-13AB18951E55}"/>
              </a:ext>
            </a:extLst>
          </p:cNvPr>
          <p:cNvSpPr txBox="1"/>
          <p:nvPr/>
        </p:nvSpPr>
        <p:spPr>
          <a:xfrm>
            <a:off x="1271464" y="5736780"/>
            <a:ext cx="363561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ja-JP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domain</a:t>
            </a:r>
            <a:endParaRPr kumimoji="1" lang="ja-JP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右箭头 9">
            <a:extLst>
              <a:ext uri="{FF2B5EF4-FFF2-40B4-BE49-F238E27FC236}">
                <a16:creationId xmlns:a16="http://schemas.microsoft.com/office/drawing/2014/main" id="{65DDBAFE-03B8-47CE-B022-DC9DECEEA55B}"/>
              </a:ext>
            </a:extLst>
          </p:cNvPr>
          <p:cNvSpPr/>
          <p:nvPr/>
        </p:nvSpPr>
        <p:spPr>
          <a:xfrm>
            <a:off x="5159899" y="2564904"/>
            <a:ext cx="2088229" cy="115786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normalization</a:t>
            </a:r>
          </a:p>
        </p:txBody>
      </p:sp>
      <p:sp>
        <p:nvSpPr>
          <p:cNvPr id="11" name="右箭头 9">
            <a:extLst>
              <a:ext uri="{FF2B5EF4-FFF2-40B4-BE49-F238E27FC236}">
                <a16:creationId xmlns:a16="http://schemas.microsoft.com/office/drawing/2014/main" id="{E735A2CF-2134-597D-09ED-9B4EF2FA740C}"/>
              </a:ext>
            </a:extLst>
          </p:cNvPr>
          <p:cNvSpPr/>
          <p:nvPr/>
        </p:nvSpPr>
        <p:spPr>
          <a:xfrm>
            <a:off x="5159899" y="3781410"/>
            <a:ext cx="2088229" cy="115786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conjugate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325F9BF-4D02-01AA-1F95-6CF93316972D}"/>
              </a:ext>
            </a:extLst>
          </p:cNvPr>
          <p:cNvSpPr txBox="1"/>
          <p:nvPr/>
        </p:nvSpPr>
        <p:spPr>
          <a:xfrm>
            <a:off x="5560102" y="3573002"/>
            <a:ext cx="733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48">
                <a:extLst>
                  <a:ext uri="{FF2B5EF4-FFF2-40B4-BE49-F238E27FC236}">
                    <a16:creationId xmlns:a16="http://schemas.microsoft.com/office/drawing/2014/main" id="{DACF85E4-70F7-2F89-7AD7-33C8D404C0BD}"/>
                  </a:ext>
                </a:extLst>
              </p:cNvPr>
              <p:cNvSpPr txBox="1"/>
              <p:nvPr/>
            </p:nvSpPr>
            <p:spPr>
              <a:xfrm>
                <a:off x="7582761" y="1974785"/>
                <a:ext cx="3193759" cy="411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ja-JP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r>
                        <a:rPr kumimoji="1" lang="en-US" altLang="ja-JP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m:oMathPara>
                </a14:m>
                <a:endParaRPr lang="ja-JP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テキスト ボックス 48">
                <a:extLst>
                  <a:ext uri="{FF2B5EF4-FFF2-40B4-BE49-F238E27FC236}">
                    <a16:creationId xmlns:a16="http://schemas.microsoft.com/office/drawing/2014/main" id="{DACF85E4-70F7-2F89-7AD7-33C8D404C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2761" y="1974785"/>
                <a:ext cx="3193759" cy="41177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3493D23-E065-2A66-402B-E32FB343C1E0}"/>
              </a:ext>
            </a:extLst>
          </p:cNvPr>
          <p:cNvGrpSpPr/>
          <p:nvPr/>
        </p:nvGrpSpPr>
        <p:grpSpPr>
          <a:xfrm>
            <a:off x="8232930" y="2572629"/>
            <a:ext cx="2140180" cy="2237162"/>
            <a:chOff x="38081676" y="14544261"/>
            <a:chExt cx="4134253" cy="4321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190">
                  <a:extLst>
                    <a:ext uri="{FF2B5EF4-FFF2-40B4-BE49-F238E27FC236}">
                      <a16:creationId xmlns:a16="http://schemas.microsoft.com/office/drawing/2014/main" id="{2F3EE13C-BD6D-A7A5-2A98-D6BC4722F87E}"/>
                    </a:ext>
                  </a:extLst>
                </p:cNvPr>
                <p:cNvSpPr txBox="1"/>
                <p:nvPr/>
              </p:nvSpPr>
              <p:spPr>
                <a:xfrm>
                  <a:off x="41274752" y="17354959"/>
                  <a:ext cx="758660" cy="594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𝑹𝒆</m:t>
                        </m:r>
                      </m:oMath>
                    </m:oMathPara>
                  </a14:m>
                  <a:endParaRPr kumimoji="1" lang="ja-JP" altLang="en-US" sz="2000" b="1" dirty="0">
                    <a:solidFill>
                      <a:schemeClr val="bg1"/>
                    </a:solidFill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6" name="テキスト ボックス 190">
                  <a:extLst>
                    <a:ext uri="{FF2B5EF4-FFF2-40B4-BE49-F238E27FC236}">
                      <a16:creationId xmlns:a16="http://schemas.microsoft.com/office/drawing/2014/main" id="{2F3EE13C-BD6D-A7A5-2A98-D6BC4722F8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4752" y="17354959"/>
                  <a:ext cx="758660" cy="594542"/>
                </a:xfrm>
                <a:prstGeom prst="rect">
                  <a:avLst/>
                </a:prstGeom>
                <a:blipFill>
                  <a:blip r:embed="rId20"/>
                  <a:stretch>
                    <a:fillRect l="-14063" r="-12500" b="-6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191">
                  <a:extLst>
                    <a:ext uri="{FF2B5EF4-FFF2-40B4-BE49-F238E27FC236}">
                      <a16:creationId xmlns:a16="http://schemas.microsoft.com/office/drawing/2014/main" id="{848D7DC0-AFBB-2AB6-99A2-4BB01A90D210}"/>
                    </a:ext>
                  </a:extLst>
                </p:cNvPr>
                <p:cNvSpPr txBox="1"/>
                <p:nvPr/>
              </p:nvSpPr>
              <p:spPr>
                <a:xfrm>
                  <a:off x="38912151" y="15090108"/>
                  <a:ext cx="817495" cy="594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𝑰𝒎</m:t>
                        </m:r>
                      </m:oMath>
                    </m:oMathPara>
                  </a14:m>
                  <a:endParaRPr kumimoji="1" lang="ja-JP" altLang="en-US" sz="2000" b="1" dirty="0">
                    <a:solidFill>
                      <a:schemeClr val="bg1"/>
                    </a:solidFill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7" name="テキスト ボックス 191">
                  <a:extLst>
                    <a:ext uri="{FF2B5EF4-FFF2-40B4-BE49-F238E27FC236}">
                      <a16:creationId xmlns:a16="http://schemas.microsoft.com/office/drawing/2014/main" id="{848D7DC0-AFBB-2AB6-99A2-4BB01A90D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2151" y="15090108"/>
                  <a:ext cx="817495" cy="594542"/>
                </a:xfrm>
                <a:prstGeom prst="rect">
                  <a:avLst/>
                </a:prstGeom>
                <a:blipFill>
                  <a:blip r:embed="rId21"/>
                  <a:stretch>
                    <a:fillRect l="-11594" r="-13043" b="-588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28">
                  <a:extLst>
                    <a:ext uri="{FF2B5EF4-FFF2-40B4-BE49-F238E27FC236}">
                      <a16:creationId xmlns:a16="http://schemas.microsoft.com/office/drawing/2014/main" id="{676BA846-72DA-7B09-0489-3E405CB5AF14}"/>
                    </a:ext>
                  </a:extLst>
                </p:cNvPr>
                <p:cNvSpPr/>
                <p:nvPr/>
              </p:nvSpPr>
              <p:spPr>
                <a:xfrm>
                  <a:off x="38734888" y="14544261"/>
                  <a:ext cx="3481041" cy="7336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Rotation: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a14:m>
                  <a:endParaRPr lang="en-US" altLang="ja-JP" b="1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28">
                  <a:extLst>
                    <a:ext uri="{FF2B5EF4-FFF2-40B4-BE49-F238E27FC236}">
                      <a16:creationId xmlns:a16="http://schemas.microsoft.com/office/drawing/2014/main" id="{676BA846-72DA-7B09-0489-3E405CB5AF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34888" y="14544261"/>
                  <a:ext cx="3481041" cy="733640"/>
                </a:xfrm>
                <a:prstGeom prst="rect">
                  <a:avLst/>
                </a:prstGeom>
                <a:blipFill>
                  <a:blip r:embed="rId22"/>
                  <a:stretch>
                    <a:fillRect l="-2703" t="-4839" b="-258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组合 77">
              <a:extLst>
                <a:ext uri="{FF2B5EF4-FFF2-40B4-BE49-F238E27FC236}">
                  <a16:creationId xmlns:a16="http://schemas.microsoft.com/office/drawing/2014/main" id="{9E054661-715D-7417-96B8-E293DEA8FF5D}"/>
                </a:ext>
              </a:extLst>
            </p:cNvPr>
            <p:cNvGrpSpPr/>
            <p:nvPr/>
          </p:nvGrpSpPr>
          <p:grpSpPr>
            <a:xfrm>
              <a:off x="38081676" y="15310091"/>
              <a:ext cx="3584145" cy="3555763"/>
              <a:chOff x="16200414" y="15033680"/>
              <a:chExt cx="4653280" cy="4616432"/>
            </a:xfrm>
          </p:grpSpPr>
          <p:sp>
            <p:nvSpPr>
              <p:cNvPr id="31" name="円/楕円 90">
                <a:extLst>
                  <a:ext uri="{FF2B5EF4-FFF2-40B4-BE49-F238E27FC236}">
                    <a16:creationId xmlns:a16="http://schemas.microsoft.com/office/drawing/2014/main" id="{CD8072AF-315D-4900-6528-5EEFABA01642}"/>
                  </a:ext>
                </a:extLst>
              </p:cNvPr>
              <p:cNvSpPr/>
              <p:nvPr/>
            </p:nvSpPr>
            <p:spPr bwMode="auto">
              <a:xfrm>
                <a:off x="16461811" y="15472375"/>
                <a:ext cx="3978795" cy="3978774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</a:endParaRPr>
              </a:p>
            </p:txBody>
          </p:sp>
          <p:cxnSp>
            <p:nvCxnSpPr>
              <p:cNvPr id="32" name="直線矢印コネクタ 189">
                <a:extLst>
                  <a:ext uri="{FF2B5EF4-FFF2-40B4-BE49-F238E27FC236}">
                    <a16:creationId xmlns:a16="http://schemas.microsoft.com/office/drawing/2014/main" id="{6B319B6F-C429-337B-3CCE-E141241EF1F9}"/>
                  </a:ext>
                </a:extLst>
              </p:cNvPr>
              <p:cNvCxnSpPr>
                <a:cxnSpLocks/>
                <a:endCxn id="31" idx="7"/>
              </p:cNvCxnSpPr>
              <p:nvPr/>
            </p:nvCxnSpPr>
            <p:spPr bwMode="auto">
              <a:xfrm flipV="1">
                <a:off x="18377152" y="16055052"/>
                <a:ext cx="1480770" cy="1431682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192">
                <a:extLst>
                  <a:ext uri="{FF2B5EF4-FFF2-40B4-BE49-F238E27FC236}">
                    <a16:creationId xmlns:a16="http://schemas.microsoft.com/office/drawing/2014/main" id="{E5D28A67-C961-2515-7541-CB60A1980B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200414" y="17486734"/>
                <a:ext cx="465328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直線矢印コネクタ 208">
                <a:extLst>
                  <a:ext uri="{FF2B5EF4-FFF2-40B4-BE49-F238E27FC236}">
                    <a16:creationId xmlns:a16="http://schemas.microsoft.com/office/drawing/2014/main" id="{5FAAD8DD-92BF-F9C1-B850-4A5084FA0E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451207" y="15074499"/>
                <a:ext cx="0" cy="457561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円弧 27">
                <a:extLst>
                  <a:ext uri="{FF2B5EF4-FFF2-40B4-BE49-F238E27FC236}">
                    <a16:creationId xmlns:a16="http://schemas.microsoft.com/office/drawing/2014/main" id="{1F30CDF6-C2ED-4508-2C7E-202598192F62}"/>
                  </a:ext>
                </a:extLst>
              </p:cNvPr>
              <p:cNvSpPr/>
              <p:nvPr/>
            </p:nvSpPr>
            <p:spPr>
              <a:xfrm>
                <a:off x="17119292" y="16058187"/>
                <a:ext cx="2663827" cy="2984097"/>
              </a:xfrm>
              <a:prstGeom prst="arc">
                <a:avLst>
                  <a:gd name="adj1" fmla="val 16200000"/>
                  <a:gd name="adj2" fmla="val 18538113"/>
                </a:avLst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 b="1"/>
              </a:p>
            </p:txBody>
          </p:sp>
          <p:sp>
            <p:nvSpPr>
              <p:cNvPr id="43" name="正方形/長方形 240">
                <a:extLst>
                  <a:ext uri="{FF2B5EF4-FFF2-40B4-BE49-F238E27FC236}">
                    <a16:creationId xmlns:a16="http://schemas.microsoft.com/office/drawing/2014/main" id="{75583531-2CEB-D7D8-4722-FDC58589039E}"/>
                  </a:ext>
                </a:extLst>
              </p:cNvPr>
              <p:cNvSpPr/>
              <p:nvPr/>
            </p:nvSpPr>
            <p:spPr>
              <a:xfrm rot="1457104">
                <a:off x="18787337" y="15033680"/>
                <a:ext cx="1620971" cy="77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Phase</a:t>
                </a:r>
              </a:p>
            </p:txBody>
          </p:sp>
        </p:grpSp>
      </p:grpSp>
      <p:sp>
        <p:nvSpPr>
          <p:cNvPr id="55" name="テキスト ボックス 16">
            <a:extLst>
              <a:ext uri="{FF2B5EF4-FFF2-40B4-BE49-F238E27FC236}">
                <a16:creationId xmlns:a16="http://schemas.microsoft.com/office/drawing/2014/main" id="{C50C918D-B1B3-6059-09DC-4C137EA335AA}"/>
              </a:ext>
            </a:extLst>
          </p:cNvPr>
          <p:cNvSpPr txBox="1"/>
          <p:nvPr/>
        </p:nvSpPr>
        <p:spPr>
          <a:xfrm>
            <a:off x="7248128" y="5118283"/>
            <a:ext cx="37768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the phase difference </a:t>
            </a:r>
          </a:p>
          <a:p>
            <a:pPr algn="ctr"/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rotation </a:t>
            </a:r>
            <a:b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complex plane</a:t>
            </a:r>
            <a:endParaRPr kumimoji="1" lang="ja-JP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65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3" grpId="0"/>
      <p:bldP spid="24" grpId="0"/>
      <p:bldP spid="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33D1F4-D0BE-4DE1-AB1F-9D15CC5F9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POC: Phase only correlation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48">
                <a:extLst>
                  <a:ext uri="{FF2B5EF4-FFF2-40B4-BE49-F238E27FC236}">
                    <a16:creationId xmlns:a16="http://schemas.microsoft.com/office/drawing/2014/main" id="{DACF85E4-70F7-2F89-7AD7-33C8D404C0BD}"/>
                  </a:ext>
                </a:extLst>
              </p:cNvPr>
              <p:cNvSpPr txBox="1"/>
              <p:nvPr/>
            </p:nvSpPr>
            <p:spPr>
              <a:xfrm>
                <a:off x="1390073" y="1974785"/>
                <a:ext cx="3193759" cy="411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altLang="ja-JP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ja-JP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ja-JP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sSup>
                        <m:sSupPr>
                          <m:ctrlP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sz="2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r>
                        <a:rPr kumimoji="1" lang="en-US" altLang="ja-JP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lang="en-US" altLang="ja-JP" sz="20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m:oMathPara>
                </a14:m>
                <a:endParaRPr lang="ja-JP" alt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テキスト ボックス 48">
                <a:extLst>
                  <a:ext uri="{FF2B5EF4-FFF2-40B4-BE49-F238E27FC236}">
                    <a16:creationId xmlns:a16="http://schemas.microsoft.com/office/drawing/2014/main" id="{DACF85E4-70F7-2F89-7AD7-33C8D404C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73" y="1974785"/>
                <a:ext cx="3193759" cy="4117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3493D23-E065-2A66-402B-E32FB343C1E0}"/>
              </a:ext>
            </a:extLst>
          </p:cNvPr>
          <p:cNvGrpSpPr/>
          <p:nvPr/>
        </p:nvGrpSpPr>
        <p:grpSpPr>
          <a:xfrm>
            <a:off x="2040242" y="2572629"/>
            <a:ext cx="2140180" cy="2237162"/>
            <a:chOff x="38081676" y="14544261"/>
            <a:chExt cx="4134253" cy="43215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190">
                  <a:extLst>
                    <a:ext uri="{FF2B5EF4-FFF2-40B4-BE49-F238E27FC236}">
                      <a16:creationId xmlns:a16="http://schemas.microsoft.com/office/drawing/2014/main" id="{2F3EE13C-BD6D-A7A5-2A98-D6BC4722F87E}"/>
                    </a:ext>
                  </a:extLst>
                </p:cNvPr>
                <p:cNvSpPr txBox="1"/>
                <p:nvPr/>
              </p:nvSpPr>
              <p:spPr>
                <a:xfrm>
                  <a:off x="41274752" y="17354959"/>
                  <a:ext cx="758660" cy="594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𝑹𝒆</m:t>
                        </m:r>
                      </m:oMath>
                    </m:oMathPara>
                  </a14:m>
                  <a:endParaRPr kumimoji="1" lang="ja-JP" altLang="en-US" sz="2000" b="1" dirty="0">
                    <a:solidFill>
                      <a:schemeClr val="bg1"/>
                    </a:solidFill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6" name="テキスト ボックス 190">
                  <a:extLst>
                    <a:ext uri="{FF2B5EF4-FFF2-40B4-BE49-F238E27FC236}">
                      <a16:creationId xmlns:a16="http://schemas.microsoft.com/office/drawing/2014/main" id="{2F3EE13C-BD6D-A7A5-2A98-D6BC4722F8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74752" y="17354959"/>
                  <a:ext cx="758660" cy="594542"/>
                </a:xfrm>
                <a:prstGeom prst="rect">
                  <a:avLst/>
                </a:prstGeom>
                <a:blipFill>
                  <a:blip r:embed="rId3"/>
                  <a:stretch>
                    <a:fillRect l="-14063" r="-12500" b="-6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191">
                  <a:extLst>
                    <a:ext uri="{FF2B5EF4-FFF2-40B4-BE49-F238E27FC236}">
                      <a16:creationId xmlns:a16="http://schemas.microsoft.com/office/drawing/2014/main" id="{848D7DC0-AFBB-2AB6-99A2-4BB01A90D210}"/>
                    </a:ext>
                  </a:extLst>
                </p:cNvPr>
                <p:cNvSpPr txBox="1"/>
                <p:nvPr/>
              </p:nvSpPr>
              <p:spPr>
                <a:xfrm>
                  <a:off x="38912151" y="15090108"/>
                  <a:ext cx="817495" cy="5945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𝑰𝒎</m:t>
                        </m:r>
                      </m:oMath>
                    </m:oMathPara>
                  </a14:m>
                  <a:endParaRPr kumimoji="1" lang="ja-JP" altLang="en-US" sz="2000" b="1" dirty="0">
                    <a:solidFill>
                      <a:schemeClr val="bg1"/>
                    </a:solidFill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27" name="テキスト ボックス 191">
                  <a:extLst>
                    <a:ext uri="{FF2B5EF4-FFF2-40B4-BE49-F238E27FC236}">
                      <a16:creationId xmlns:a16="http://schemas.microsoft.com/office/drawing/2014/main" id="{848D7DC0-AFBB-2AB6-99A2-4BB01A90D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12151" y="15090108"/>
                  <a:ext cx="817495" cy="594542"/>
                </a:xfrm>
                <a:prstGeom prst="rect">
                  <a:avLst/>
                </a:prstGeom>
                <a:blipFill>
                  <a:blip r:embed="rId4"/>
                  <a:stretch>
                    <a:fillRect l="-11429" r="-11429" b="-588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正方形/長方形 228">
                  <a:extLst>
                    <a:ext uri="{FF2B5EF4-FFF2-40B4-BE49-F238E27FC236}">
                      <a16:creationId xmlns:a16="http://schemas.microsoft.com/office/drawing/2014/main" id="{676BA846-72DA-7B09-0489-3E405CB5AF14}"/>
                    </a:ext>
                  </a:extLst>
                </p:cNvPr>
                <p:cNvSpPr/>
                <p:nvPr/>
              </p:nvSpPr>
              <p:spPr>
                <a:xfrm>
                  <a:off x="38734888" y="14544261"/>
                  <a:ext cx="3481041" cy="7336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ＭＳ Ｐゴシック" panose="020B0600070205080204" pitchFamily="50" charset="-128"/>
                      <a:cs typeface="Arial" panose="020B0604020202020204" pitchFamily="34" charset="0"/>
                    </a:rPr>
                    <a:t>Rotation: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𝒋𝒌</m:t>
                          </m:r>
                          <m:r>
                            <a:rPr kumimoji="1" lang="en-US" altLang="ja-JP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</m:oMath>
                  </a14:m>
                  <a:endParaRPr lang="en-US" altLang="ja-JP" b="1" dirty="0">
                    <a:solidFill>
                      <a:srgbClr val="FF0000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正方形/長方形 228">
                  <a:extLst>
                    <a:ext uri="{FF2B5EF4-FFF2-40B4-BE49-F238E27FC236}">
                      <a16:creationId xmlns:a16="http://schemas.microsoft.com/office/drawing/2014/main" id="{676BA846-72DA-7B09-0489-3E405CB5AF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34888" y="14544261"/>
                  <a:ext cx="3481041" cy="733640"/>
                </a:xfrm>
                <a:prstGeom prst="rect">
                  <a:avLst/>
                </a:prstGeom>
                <a:blipFill>
                  <a:blip r:embed="rId5"/>
                  <a:stretch>
                    <a:fillRect l="-2703" t="-4839" b="-258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0" name="组合 77">
              <a:extLst>
                <a:ext uri="{FF2B5EF4-FFF2-40B4-BE49-F238E27FC236}">
                  <a16:creationId xmlns:a16="http://schemas.microsoft.com/office/drawing/2014/main" id="{9E054661-715D-7417-96B8-E293DEA8FF5D}"/>
                </a:ext>
              </a:extLst>
            </p:cNvPr>
            <p:cNvGrpSpPr/>
            <p:nvPr/>
          </p:nvGrpSpPr>
          <p:grpSpPr>
            <a:xfrm>
              <a:off x="38081676" y="15310091"/>
              <a:ext cx="3584145" cy="3555763"/>
              <a:chOff x="16200414" y="15033680"/>
              <a:chExt cx="4653280" cy="4616432"/>
            </a:xfrm>
          </p:grpSpPr>
          <p:sp>
            <p:nvSpPr>
              <p:cNvPr id="31" name="円/楕円 90">
                <a:extLst>
                  <a:ext uri="{FF2B5EF4-FFF2-40B4-BE49-F238E27FC236}">
                    <a16:creationId xmlns:a16="http://schemas.microsoft.com/office/drawing/2014/main" id="{CD8072AF-315D-4900-6528-5EEFABA01642}"/>
                  </a:ext>
                </a:extLst>
              </p:cNvPr>
              <p:cNvSpPr/>
              <p:nvPr/>
            </p:nvSpPr>
            <p:spPr bwMode="auto">
              <a:xfrm>
                <a:off x="16461811" y="15472375"/>
                <a:ext cx="3978795" cy="3978774"/>
              </a:xfrm>
              <a:prstGeom prst="ellipse">
                <a:avLst/>
              </a:prstGeom>
              <a:noFill/>
              <a:ln w="28575">
                <a:solidFill>
                  <a:srgbClr val="00B0F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ea"/>
                </a:endParaRPr>
              </a:p>
            </p:txBody>
          </p:sp>
          <p:cxnSp>
            <p:nvCxnSpPr>
              <p:cNvPr id="32" name="直線矢印コネクタ 189">
                <a:extLst>
                  <a:ext uri="{FF2B5EF4-FFF2-40B4-BE49-F238E27FC236}">
                    <a16:creationId xmlns:a16="http://schemas.microsoft.com/office/drawing/2014/main" id="{6B319B6F-C429-337B-3CCE-E141241EF1F9}"/>
                  </a:ext>
                </a:extLst>
              </p:cNvPr>
              <p:cNvCxnSpPr>
                <a:cxnSpLocks/>
                <a:endCxn id="31" idx="7"/>
              </p:cNvCxnSpPr>
              <p:nvPr/>
            </p:nvCxnSpPr>
            <p:spPr bwMode="auto">
              <a:xfrm flipV="1">
                <a:off x="18377152" y="16055052"/>
                <a:ext cx="1480770" cy="1431682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headEnd type="none" w="med" len="med"/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192">
                <a:extLst>
                  <a:ext uri="{FF2B5EF4-FFF2-40B4-BE49-F238E27FC236}">
                    <a16:creationId xmlns:a16="http://schemas.microsoft.com/office/drawing/2014/main" id="{E5D28A67-C961-2515-7541-CB60A1980B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6200414" y="17486734"/>
                <a:ext cx="465328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直線矢印コネクタ 208">
                <a:extLst>
                  <a:ext uri="{FF2B5EF4-FFF2-40B4-BE49-F238E27FC236}">
                    <a16:creationId xmlns:a16="http://schemas.microsoft.com/office/drawing/2014/main" id="{5FAAD8DD-92BF-F9C1-B850-4A5084FA0E3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8451207" y="15074499"/>
                <a:ext cx="0" cy="4575613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円弧 27">
                <a:extLst>
                  <a:ext uri="{FF2B5EF4-FFF2-40B4-BE49-F238E27FC236}">
                    <a16:creationId xmlns:a16="http://schemas.microsoft.com/office/drawing/2014/main" id="{1F30CDF6-C2ED-4508-2C7E-202598192F62}"/>
                  </a:ext>
                </a:extLst>
              </p:cNvPr>
              <p:cNvSpPr/>
              <p:nvPr/>
            </p:nvSpPr>
            <p:spPr>
              <a:xfrm>
                <a:off x="17119292" y="16058187"/>
                <a:ext cx="2663827" cy="2984097"/>
              </a:xfrm>
              <a:prstGeom prst="arc">
                <a:avLst>
                  <a:gd name="adj1" fmla="val 16200000"/>
                  <a:gd name="adj2" fmla="val 18538113"/>
                </a:avLst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800" b="1"/>
              </a:p>
            </p:txBody>
          </p:sp>
          <p:sp>
            <p:nvSpPr>
              <p:cNvPr id="43" name="正方形/長方形 240">
                <a:extLst>
                  <a:ext uri="{FF2B5EF4-FFF2-40B4-BE49-F238E27FC236}">
                    <a16:creationId xmlns:a16="http://schemas.microsoft.com/office/drawing/2014/main" id="{75583531-2CEB-D7D8-4722-FDC58589039E}"/>
                  </a:ext>
                </a:extLst>
              </p:cNvPr>
              <p:cNvSpPr/>
              <p:nvPr/>
            </p:nvSpPr>
            <p:spPr>
              <a:xfrm rot="1457104">
                <a:off x="18787337" y="15033680"/>
                <a:ext cx="1620971" cy="7718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 dirty="0">
                    <a:solidFill>
                      <a:schemeClr val="bg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Times New Roman" panose="02020603050405020304" pitchFamily="18" charset="0"/>
                  </a:rPr>
                  <a:t>Phase</a:t>
                </a:r>
              </a:p>
            </p:txBody>
          </p:sp>
        </p:grpSp>
      </p:grpSp>
      <p:sp>
        <p:nvSpPr>
          <p:cNvPr id="55" name="テキスト ボックス 16">
            <a:extLst>
              <a:ext uri="{FF2B5EF4-FFF2-40B4-BE49-F238E27FC236}">
                <a16:creationId xmlns:a16="http://schemas.microsoft.com/office/drawing/2014/main" id="{C50C918D-B1B3-6059-09DC-4C137EA335AA}"/>
              </a:ext>
            </a:extLst>
          </p:cNvPr>
          <p:cNvSpPr txBox="1"/>
          <p:nvPr/>
        </p:nvSpPr>
        <p:spPr>
          <a:xfrm>
            <a:off x="6777946" y="4709829"/>
            <a:ext cx="48706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difference in spatial domain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ja-JP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delta function 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sub-pixel resolution</a:t>
            </a:r>
            <a:endParaRPr kumimoji="1"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IDFT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線矢印コネクタ 231">
            <a:extLst>
              <a:ext uri="{FF2B5EF4-FFF2-40B4-BE49-F238E27FC236}">
                <a16:creationId xmlns:a16="http://schemas.microsoft.com/office/drawing/2014/main" id="{87830DD2-1530-6690-0BD0-1F9B1C90C36B}"/>
              </a:ext>
            </a:extLst>
          </p:cNvPr>
          <p:cNvCxnSpPr/>
          <p:nvPr/>
        </p:nvCxnSpPr>
        <p:spPr bwMode="auto">
          <a:xfrm>
            <a:off x="7693142" y="4469054"/>
            <a:ext cx="30402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矢印コネクタ 232">
            <a:extLst>
              <a:ext uri="{FF2B5EF4-FFF2-40B4-BE49-F238E27FC236}">
                <a16:creationId xmlns:a16="http://schemas.microsoft.com/office/drawing/2014/main" id="{FDC2EA6A-5733-7D9E-2734-8BBFBB71A338}"/>
              </a:ext>
            </a:extLst>
          </p:cNvPr>
          <p:cNvCxnSpPr/>
          <p:nvPr/>
        </p:nvCxnSpPr>
        <p:spPr bwMode="auto">
          <a:xfrm flipV="1">
            <a:off x="7824192" y="2708920"/>
            <a:ext cx="0" cy="1891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フリーフォーム 58">
            <a:extLst>
              <a:ext uri="{FF2B5EF4-FFF2-40B4-BE49-F238E27FC236}">
                <a16:creationId xmlns:a16="http://schemas.microsoft.com/office/drawing/2014/main" id="{ACDDCF2F-E4ED-F717-B5A7-FA54F561E532}"/>
              </a:ext>
            </a:extLst>
          </p:cNvPr>
          <p:cNvSpPr/>
          <p:nvPr/>
        </p:nvSpPr>
        <p:spPr bwMode="auto">
          <a:xfrm>
            <a:off x="8485994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241">
            <a:extLst>
              <a:ext uri="{FF2B5EF4-FFF2-40B4-BE49-F238E27FC236}">
                <a16:creationId xmlns:a16="http://schemas.microsoft.com/office/drawing/2014/main" id="{A10F10B2-2D08-546A-FB16-9BFD3B7A60CA}"/>
              </a:ext>
            </a:extLst>
          </p:cNvPr>
          <p:cNvSpPr/>
          <p:nvPr/>
        </p:nvSpPr>
        <p:spPr>
          <a:xfrm>
            <a:off x="8117449" y="2662199"/>
            <a:ext cx="1285694" cy="354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Sharp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/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矢印コネクタ 10">
            <a:extLst>
              <a:ext uri="{FF2B5EF4-FFF2-40B4-BE49-F238E27FC236}">
                <a16:creationId xmlns:a16="http://schemas.microsoft.com/office/drawing/2014/main" id="{727AB9D6-14C2-D981-1D7C-63CDC97D3035}"/>
              </a:ext>
            </a:extLst>
          </p:cNvPr>
          <p:cNvCxnSpPr>
            <a:cxnSpLocks/>
          </p:cNvCxnSpPr>
          <p:nvPr/>
        </p:nvCxnSpPr>
        <p:spPr bwMode="auto">
          <a:xfrm>
            <a:off x="7834440" y="3120648"/>
            <a:ext cx="7674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44383E-9794-88CD-7C66-FDBEA4A18403}"/>
                  </a:ext>
                </a:extLst>
              </p:cNvPr>
              <p:cNvSpPr txBox="1"/>
              <p:nvPr/>
            </p:nvSpPr>
            <p:spPr>
              <a:xfrm>
                <a:off x="7932571" y="3084357"/>
                <a:ext cx="571191" cy="43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kumimoji="1" lang="ja-JP" alt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1944383E-9794-88CD-7C66-FDBEA4A18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2571" y="3084357"/>
                <a:ext cx="571191" cy="436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291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" grpId="0" animBg="1"/>
      <p:bldP spid="7" grpId="0" animBg="1"/>
      <p:bldP spid="8" grpId="0"/>
      <p:bldP spid="9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テキスト ボックス 16">
            <a:extLst>
              <a:ext uri="{FF2B5EF4-FFF2-40B4-BE49-F238E27FC236}">
                <a16:creationId xmlns:a16="http://schemas.microsoft.com/office/drawing/2014/main" id="{C50C918D-B1B3-6059-09DC-4C137EA335AA}"/>
              </a:ext>
            </a:extLst>
          </p:cNvPr>
          <p:cNvSpPr txBox="1"/>
          <p:nvPr/>
        </p:nvSpPr>
        <p:spPr>
          <a:xfrm>
            <a:off x="6777946" y="4709829"/>
            <a:ext cx="487068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phase spectrum of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two bones,</a:t>
            </a:r>
            <a:b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shifting is small, 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peaks are merged to single one. </a:t>
            </a:r>
            <a:endParaRPr kumimoji="1"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直線矢印コネクタ 231">
            <a:extLst>
              <a:ext uri="{FF2B5EF4-FFF2-40B4-BE49-F238E27FC236}">
                <a16:creationId xmlns:a16="http://schemas.microsoft.com/office/drawing/2014/main" id="{87830DD2-1530-6690-0BD0-1F9B1C90C36B}"/>
              </a:ext>
            </a:extLst>
          </p:cNvPr>
          <p:cNvCxnSpPr/>
          <p:nvPr/>
        </p:nvCxnSpPr>
        <p:spPr bwMode="auto">
          <a:xfrm>
            <a:off x="7693142" y="4469054"/>
            <a:ext cx="30402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直線矢印コネクタ 232">
            <a:extLst>
              <a:ext uri="{FF2B5EF4-FFF2-40B4-BE49-F238E27FC236}">
                <a16:creationId xmlns:a16="http://schemas.microsoft.com/office/drawing/2014/main" id="{FDC2EA6A-5733-7D9E-2734-8BBFBB71A338}"/>
              </a:ext>
            </a:extLst>
          </p:cNvPr>
          <p:cNvCxnSpPr/>
          <p:nvPr/>
        </p:nvCxnSpPr>
        <p:spPr bwMode="auto">
          <a:xfrm flipV="1">
            <a:off x="7824192" y="2708920"/>
            <a:ext cx="0" cy="1891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フリーフォーム 58">
            <a:extLst>
              <a:ext uri="{FF2B5EF4-FFF2-40B4-BE49-F238E27FC236}">
                <a16:creationId xmlns:a16="http://schemas.microsoft.com/office/drawing/2014/main" id="{ACDDCF2F-E4ED-F717-B5A7-FA54F561E532}"/>
              </a:ext>
            </a:extLst>
          </p:cNvPr>
          <p:cNvSpPr/>
          <p:nvPr/>
        </p:nvSpPr>
        <p:spPr bwMode="auto">
          <a:xfrm>
            <a:off x="8558002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/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7">
                <a:extLst>
                  <a:ext uri="{FF2B5EF4-FFF2-40B4-BE49-F238E27FC236}">
                    <a16:creationId xmlns:a16="http://schemas.microsoft.com/office/drawing/2014/main" id="{1F9A8C3B-6A08-41D7-8613-BDCED7A33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タイトル 1">
            <a:extLst>
              <a:ext uri="{FF2B5EF4-FFF2-40B4-BE49-F238E27FC236}">
                <a16:creationId xmlns:a16="http://schemas.microsoft.com/office/drawing/2014/main" id="{F9785F77-6979-484B-01E6-F3C12CC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Problems and solutions </a:t>
            </a:r>
            <a:endParaRPr lang="ja-JP" altLang="en-US" dirty="0"/>
          </a:p>
        </p:txBody>
      </p:sp>
      <p:sp>
        <p:nvSpPr>
          <p:cNvPr id="37" name="フリーフォーム 58">
            <a:extLst>
              <a:ext uri="{FF2B5EF4-FFF2-40B4-BE49-F238E27FC236}">
                <a16:creationId xmlns:a16="http://schemas.microsoft.com/office/drawing/2014/main" id="{CF4DA6A0-42F4-ACFA-A17B-3A3DC1D4EDDB}"/>
              </a:ext>
            </a:extLst>
          </p:cNvPr>
          <p:cNvSpPr/>
          <p:nvPr/>
        </p:nvSpPr>
        <p:spPr bwMode="auto">
          <a:xfrm>
            <a:off x="8463134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C6E2E446-D932-5AAC-C761-EB4B372F7A2A}"/>
              </a:ext>
            </a:extLst>
          </p:cNvPr>
          <p:cNvGrpSpPr/>
          <p:nvPr/>
        </p:nvGrpSpPr>
        <p:grpSpPr>
          <a:xfrm>
            <a:off x="576030" y="2098115"/>
            <a:ext cx="4455291" cy="3658071"/>
            <a:chOff x="576030" y="2098115"/>
            <a:chExt cx="4455291" cy="3658071"/>
          </a:xfrm>
        </p:grpSpPr>
        <p:sp>
          <p:nvSpPr>
            <p:cNvPr id="14" name="矩形 151">
              <a:extLst>
                <a:ext uri="{FF2B5EF4-FFF2-40B4-BE49-F238E27FC236}">
                  <a16:creationId xmlns:a16="http://schemas.microsoft.com/office/drawing/2014/main" id="{62AFFE29-82AD-9BB6-2DE3-C5CE98DA9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7528" y="2564904"/>
              <a:ext cx="3183793" cy="3183792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bg2">
                    <a:lumMod val="75000"/>
                  </a:schemeClr>
                </a:gs>
                <a:gs pos="18000">
                  <a:schemeClr val="bg2">
                    <a:lumMod val="50000"/>
                  </a:schemeClr>
                </a:gs>
                <a:gs pos="60000">
                  <a:schemeClr val="bg2">
                    <a:lumMod val="75000"/>
                  </a:schemeClr>
                </a:gs>
                <a:gs pos="75000">
                  <a:schemeClr val="bg2">
                    <a:lumMod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/>
            </a:p>
          </p:txBody>
        </p:sp>
        <p:sp>
          <p:nvSpPr>
            <p:cNvPr id="15" name="矩形 178">
              <a:extLst>
                <a:ext uri="{FF2B5EF4-FFF2-40B4-BE49-F238E27FC236}">
                  <a16:creationId xmlns:a16="http://schemas.microsoft.com/office/drawing/2014/main" id="{2887B4C6-8F84-935B-29F1-843314685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7528" y="2564904"/>
              <a:ext cx="3183793" cy="3183792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grpSp>
          <p:nvGrpSpPr>
            <p:cNvPr id="16" name="组合 152">
              <a:extLst>
                <a:ext uri="{FF2B5EF4-FFF2-40B4-BE49-F238E27FC236}">
                  <a16:creationId xmlns:a16="http://schemas.microsoft.com/office/drawing/2014/main" id="{EFACB38A-BBBD-C349-A749-FC8CCD3D27EC}"/>
                </a:ext>
              </a:extLst>
            </p:cNvPr>
            <p:cNvGrpSpPr/>
            <p:nvPr/>
          </p:nvGrpSpPr>
          <p:grpSpPr>
            <a:xfrm>
              <a:off x="2233016" y="2572394"/>
              <a:ext cx="2214363" cy="3166475"/>
              <a:chOff x="22546479" y="3614057"/>
              <a:chExt cx="4780674" cy="6836229"/>
            </a:xfrm>
            <a:solidFill>
              <a:schemeClr val="bg2"/>
            </a:solidFill>
          </p:grpSpPr>
          <p:sp>
            <p:nvSpPr>
              <p:cNvPr id="17" name="任意形状 154">
                <a:extLst>
                  <a:ext uri="{FF2B5EF4-FFF2-40B4-BE49-F238E27FC236}">
                    <a16:creationId xmlns:a16="http://schemas.microsoft.com/office/drawing/2014/main" id="{FDEF2BCA-4D74-BE2A-FB86-3AA6EF5D0FB0}"/>
                  </a:ext>
                </a:extLst>
              </p:cNvPr>
              <p:cNvSpPr/>
              <p:nvPr/>
            </p:nvSpPr>
            <p:spPr>
              <a:xfrm>
                <a:off x="22908775" y="3614057"/>
                <a:ext cx="4418378" cy="3498053"/>
              </a:xfrm>
              <a:custGeom>
                <a:avLst/>
                <a:gdLst>
                  <a:gd name="connsiteX0" fmla="*/ 832968 w 4418378"/>
                  <a:gd name="connsiteY0" fmla="*/ 32657 h 3498053"/>
                  <a:gd name="connsiteX1" fmla="*/ 680568 w 4418378"/>
                  <a:gd name="connsiteY1" fmla="*/ 772886 h 3498053"/>
                  <a:gd name="connsiteX2" fmla="*/ 364882 w 4418378"/>
                  <a:gd name="connsiteY2" fmla="*/ 1436914 h 3498053"/>
                  <a:gd name="connsiteX3" fmla="*/ 49196 w 4418378"/>
                  <a:gd name="connsiteY3" fmla="*/ 1981200 h 3498053"/>
                  <a:gd name="connsiteX4" fmla="*/ 27425 w 4418378"/>
                  <a:gd name="connsiteY4" fmla="*/ 2590800 h 3498053"/>
                  <a:gd name="connsiteX5" fmla="*/ 310454 w 4418378"/>
                  <a:gd name="connsiteY5" fmla="*/ 3331029 h 3498053"/>
                  <a:gd name="connsiteX6" fmla="*/ 941825 w 4418378"/>
                  <a:gd name="connsiteY6" fmla="*/ 3135086 h 3498053"/>
                  <a:gd name="connsiteX7" fmla="*/ 1409911 w 4418378"/>
                  <a:gd name="connsiteY7" fmla="*/ 3026229 h 3498053"/>
                  <a:gd name="connsiteX8" fmla="*/ 1932425 w 4418378"/>
                  <a:gd name="connsiteY8" fmla="*/ 2971800 h 3498053"/>
                  <a:gd name="connsiteX9" fmla="*/ 2650882 w 4418378"/>
                  <a:gd name="connsiteY9" fmla="*/ 3080657 h 3498053"/>
                  <a:gd name="connsiteX10" fmla="*/ 3608825 w 4418378"/>
                  <a:gd name="connsiteY10" fmla="*/ 3461657 h 3498053"/>
                  <a:gd name="connsiteX11" fmla="*/ 4000711 w 4418378"/>
                  <a:gd name="connsiteY11" fmla="*/ 3396343 h 3498053"/>
                  <a:gd name="connsiteX12" fmla="*/ 4381711 w 4418378"/>
                  <a:gd name="connsiteY12" fmla="*/ 2699657 h 3498053"/>
                  <a:gd name="connsiteX13" fmla="*/ 4349054 w 4418378"/>
                  <a:gd name="connsiteY13" fmla="*/ 1948543 h 3498053"/>
                  <a:gd name="connsiteX14" fmla="*/ 3902739 w 4418378"/>
                  <a:gd name="connsiteY14" fmla="*/ 881743 h 3498053"/>
                  <a:gd name="connsiteX15" fmla="*/ 3576168 w 4418378"/>
                  <a:gd name="connsiteY15" fmla="*/ 0 h 349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18378" h="3498053">
                    <a:moveTo>
                      <a:pt x="832968" y="32657"/>
                    </a:moveTo>
                    <a:cubicBezTo>
                      <a:pt x="795775" y="285750"/>
                      <a:pt x="758582" y="538843"/>
                      <a:pt x="680568" y="772886"/>
                    </a:cubicBezTo>
                    <a:cubicBezTo>
                      <a:pt x="602554" y="1006929"/>
                      <a:pt x="470111" y="1235528"/>
                      <a:pt x="364882" y="1436914"/>
                    </a:cubicBezTo>
                    <a:cubicBezTo>
                      <a:pt x="259653" y="1638300"/>
                      <a:pt x="105439" y="1788886"/>
                      <a:pt x="49196" y="1981200"/>
                    </a:cubicBezTo>
                    <a:cubicBezTo>
                      <a:pt x="-7047" y="2173514"/>
                      <a:pt x="-16118" y="2365829"/>
                      <a:pt x="27425" y="2590800"/>
                    </a:cubicBezTo>
                    <a:cubicBezTo>
                      <a:pt x="70968" y="2815771"/>
                      <a:pt x="158054" y="3240315"/>
                      <a:pt x="310454" y="3331029"/>
                    </a:cubicBezTo>
                    <a:cubicBezTo>
                      <a:pt x="462854" y="3421743"/>
                      <a:pt x="758582" y="3185886"/>
                      <a:pt x="941825" y="3135086"/>
                    </a:cubicBezTo>
                    <a:cubicBezTo>
                      <a:pt x="1125068" y="3084286"/>
                      <a:pt x="1244811" y="3053443"/>
                      <a:pt x="1409911" y="3026229"/>
                    </a:cubicBezTo>
                    <a:cubicBezTo>
                      <a:pt x="1575011" y="2999015"/>
                      <a:pt x="1725597" y="2962729"/>
                      <a:pt x="1932425" y="2971800"/>
                    </a:cubicBezTo>
                    <a:cubicBezTo>
                      <a:pt x="2139253" y="2980871"/>
                      <a:pt x="2371482" y="2999014"/>
                      <a:pt x="2650882" y="3080657"/>
                    </a:cubicBezTo>
                    <a:cubicBezTo>
                      <a:pt x="2930282" y="3162300"/>
                      <a:pt x="3383854" y="3409043"/>
                      <a:pt x="3608825" y="3461657"/>
                    </a:cubicBezTo>
                    <a:cubicBezTo>
                      <a:pt x="3833797" y="3514271"/>
                      <a:pt x="3871897" y="3523343"/>
                      <a:pt x="4000711" y="3396343"/>
                    </a:cubicBezTo>
                    <a:cubicBezTo>
                      <a:pt x="4129525" y="3269343"/>
                      <a:pt x="4323654" y="2940957"/>
                      <a:pt x="4381711" y="2699657"/>
                    </a:cubicBezTo>
                    <a:cubicBezTo>
                      <a:pt x="4439768" y="2458357"/>
                      <a:pt x="4428883" y="2251529"/>
                      <a:pt x="4349054" y="1948543"/>
                    </a:cubicBezTo>
                    <a:cubicBezTo>
                      <a:pt x="4269225" y="1645557"/>
                      <a:pt x="4031553" y="1206500"/>
                      <a:pt x="3902739" y="881743"/>
                    </a:cubicBezTo>
                    <a:cubicBezTo>
                      <a:pt x="3773925" y="556986"/>
                      <a:pt x="3675046" y="278493"/>
                      <a:pt x="3576168" y="0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  <p:sp>
            <p:nvSpPr>
              <p:cNvPr id="18" name="任意形状 155">
                <a:extLst>
                  <a:ext uri="{FF2B5EF4-FFF2-40B4-BE49-F238E27FC236}">
                    <a16:creationId xmlns:a16="http://schemas.microsoft.com/office/drawing/2014/main" id="{0B8C8EE8-879E-4C7D-7958-60BDDD216DE9}"/>
                  </a:ext>
                </a:extLst>
              </p:cNvPr>
              <p:cNvSpPr/>
              <p:nvPr/>
            </p:nvSpPr>
            <p:spPr>
              <a:xfrm>
                <a:off x="22546479" y="6978697"/>
                <a:ext cx="4748668" cy="3471589"/>
              </a:xfrm>
              <a:custGeom>
                <a:avLst/>
                <a:gdLst>
                  <a:gd name="connsiteX0" fmla="*/ 172832 w 4748668"/>
                  <a:gd name="connsiteY0" fmla="*/ 3438932 h 3471589"/>
                  <a:gd name="connsiteX1" fmla="*/ 9546 w 4748668"/>
                  <a:gd name="connsiteY1" fmla="*/ 2981732 h 3471589"/>
                  <a:gd name="connsiteX2" fmla="*/ 423203 w 4748668"/>
                  <a:gd name="connsiteY2" fmla="*/ 1969360 h 3471589"/>
                  <a:gd name="connsiteX3" fmla="*/ 738889 w 4748668"/>
                  <a:gd name="connsiteY3" fmla="*/ 1011417 h 3471589"/>
                  <a:gd name="connsiteX4" fmla="*/ 793317 w 4748668"/>
                  <a:gd name="connsiteY4" fmla="*/ 608646 h 3471589"/>
                  <a:gd name="connsiteX5" fmla="*/ 891289 w 4748668"/>
                  <a:gd name="connsiteY5" fmla="*/ 488903 h 3471589"/>
                  <a:gd name="connsiteX6" fmla="*/ 1217860 w 4748668"/>
                  <a:gd name="connsiteY6" fmla="*/ 249417 h 3471589"/>
                  <a:gd name="connsiteX7" fmla="*/ 1903660 w 4748668"/>
                  <a:gd name="connsiteY7" fmla="*/ 20817 h 3471589"/>
                  <a:gd name="connsiteX8" fmla="*/ 2698317 w 4748668"/>
                  <a:gd name="connsiteY8" fmla="*/ 42589 h 3471589"/>
                  <a:gd name="connsiteX9" fmla="*/ 3536517 w 4748668"/>
                  <a:gd name="connsiteY9" fmla="*/ 303846 h 3471589"/>
                  <a:gd name="connsiteX10" fmla="*/ 4167889 w 4748668"/>
                  <a:gd name="connsiteY10" fmla="*/ 1098503 h 3471589"/>
                  <a:gd name="connsiteX11" fmla="*/ 4320289 w 4748668"/>
                  <a:gd name="connsiteY11" fmla="*/ 1697217 h 3471589"/>
                  <a:gd name="connsiteX12" fmla="*/ 4559775 w 4748668"/>
                  <a:gd name="connsiteY12" fmla="*/ 2295932 h 3471589"/>
                  <a:gd name="connsiteX13" fmla="*/ 4744832 w 4748668"/>
                  <a:gd name="connsiteY13" fmla="*/ 2731360 h 3471589"/>
                  <a:gd name="connsiteX14" fmla="*/ 4646860 w 4748668"/>
                  <a:gd name="connsiteY14" fmla="*/ 3188560 h 3471589"/>
                  <a:gd name="connsiteX15" fmla="*/ 4222317 w 4748668"/>
                  <a:gd name="connsiteY15" fmla="*/ 3471589 h 34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48668" h="3471589">
                    <a:moveTo>
                      <a:pt x="172832" y="3438932"/>
                    </a:moveTo>
                    <a:cubicBezTo>
                      <a:pt x="70324" y="3332796"/>
                      <a:pt x="-32183" y="3226661"/>
                      <a:pt x="9546" y="2981732"/>
                    </a:cubicBezTo>
                    <a:cubicBezTo>
                      <a:pt x="51275" y="2736803"/>
                      <a:pt x="301646" y="2297746"/>
                      <a:pt x="423203" y="1969360"/>
                    </a:cubicBezTo>
                    <a:cubicBezTo>
                      <a:pt x="544760" y="1640974"/>
                      <a:pt x="677203" y="1238203"/>
                      <a:pt x="738889" y="1011417"/>
                    </a:cubicBezTo>
                    <a:cubicBezTo>
                      <a:pt x="800575" y="784631"/>
                      <a:pt x="767917" y="695732"/>
                      <a:pt x="793317" y="608646"/>
                    </a:cubicBezTo>
                    <a:cubicBezTo>
                      <a:pt x="818717" y="521560"/>
                      <a:pt x="820532" y="548774"/>
                      <a:pt x="891289" y="488903"/>
                    </a:cubicBezTo>
                    <a:cubicBezTo>
                      <a:pt x="962046" y="429032"/>
                      <a:pt x="1049132" y="327431"/>
                      <a:pt x="1217860" y="249417"/>
                    </a:cubicBezTo>
                    <a:cubicBezTo>
                      <a:pt x="1386588" y="171403"/>
                      <a:pt x="1656917" y="55288"/>
                      <a:pt x="1903660" y="20817"/>
                    </a:cubicBezTo>
                    <a:cubicBezTo>
                      <a:pt x="2150403" y="-13654"/>
                      <a:pt x="2426174" y="-4582"/>
                      <a:pt x="2698317" y="42589"/>
                    </a:cubicBezTo>
                    <a:cubicBezTo>
                      <a:pt x="2970460" y="89760"/>
                      <a:pt x="3291588" y="127860"/>
                      <a:pt x="3536517" y="303846"/>
                    </a:cubicBezTo>
                    <a:cubicBezTo>
                      <a:pt x="3781446" y="479832"/>
                      <a:pt x="4037260" y="866274"/>
                      <a:pt x="4167889" y="1098503"/>
                    </a:cubicBezTo>
                    <a:cubicBezTo>
                      <a:pt x="4298518" y="1330731"/>
                      <a:pt x="4254975" y="1497646"/>
                      <a:pt x="4320289" y="1697217"/>
                    </a:cubicBezTo>
                    <a:cubicBezTo>
                      <a:pt x="4385603" y="1896788"/>
                      <a:pt x="4489018" y="2123575"/>
                      <a:pt x="4559775" y="2295932"/>
                    </a:cubicBezTo>
                    <a:cubicBezTo>
                      <a:pt x="4630532" y="2468289"/>
                      <a:pt x="4730318" y="2582589"/>
                      <a:pt x="4744832" y="2731360"/>
                    </a:cubicBezTo>
                    <a:cubicBezTo>
                      <a:pt x="4759346" y="2880131"/>
                      <a:pt x="4733946" y="3065189"/>
                      <a:pt x="4646860" y="3188560"/>
                    </a:cubicBezTo>
                    <a:cubicBezTo>
                      <a:pt x="4559774" y="3311931"/>
                      <a:pt x="4391045" y="3391760"/>
                      <a:pt x="4222317" y="3471589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</p:grpSp>
        <p:sp>
          <p:nvSpPr>
            <p:cNvPr id="19" name="文本框 153">
              <a:extLst>
                <a:ext uri="{FF2B5EF4-FFF2-40B4-BE49-F238E27FC236}">
                  <a16:creationId xmlns:a16="http://schemas.microsoft.com/office/drawing/2014/main" id="{5991CCFA-35A0-417B-991D-6EAEF019D09F}"/>
                </a:ext>
              </a:extLst>
            </p:cNvPr>
            <p:cNvSpPr txBox="1"/>
            <p:nvPr/>
          </p:nvSpPr>
          <p:spPr>
            <a:xfrm>
              <a:off x="1906990" y="5171411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Follow-up</a:t>
              </a:r>
              <a:endParaRPr kumimoji="1" lang="zh-CN" alt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69BCCD1B-E2D9-C4B6-8336-F23BF3485E5B}"/>
                </a:ext>
              </a:extLst>
            </p:cNvPr>
            <p:cNvGrpSpPr/>
            <p:nvPr/>
          </p:nvGrpSpPr>
          <p:grpSpPr>
            <a:xfrm>
              <a:off x="961518" y="2105605"/>
              <a:ext cx="2214363" cy="3166475"/>
              <a:chOff x="22546479" y="3614057"/>
              <a:chExt cx="4780674" cy="6836229"/>
            </a:xfrm>
            <a:solidFill>
              <a:schemeClr val="bg2"/>
            </a:solidFill>
          </p:grpSpPr>
          <p:sp>
            <p:nvSpPr>
              <p:cNvPr id="21" name="任意形状 19">
                <a:extLst>
                  <a:ext uri="{FF2B5EF4-FFF2-40B4-BE49-F238E27FC236}">
                    <a16:creationId xmlns:a16="http://schemas.microsoft.com/office/drawing/2014/main" id="{88F4CA48-E34D-749C-82EE-63680FA4A359}"/>
                  </a:ext>
                </a:extLst>
              </p:cNvPr>
              <p:cNvSpPr/>
              <p:nvPr/>
            </p:nvSpPr>
            <p:spPr>
              <a:xfrm>
                <a:off x="22908775" y="3614057"/>
                <a:ext cx="4418378" cy="3498053"/>
              </a:xfrm>
              <a:custGeom>
                <a:avLst/>
                <a:gdLst>
                  <a:gd name="connsiteX0" fmla="*/ 832968 w 4418378"/>
                  <a:gd name="connsiteY0" fmla="*/ 32657 h 3498053"/>
                  <a:gd name="connsiteX1" fmla="*/ 680568 w 4418378"/>
                  <a:gd name="connsiteY1" fmla="*/ 772886 h 3498053"/>
                  <a:gd name="connsiteX2" fmla="*/ 364882 w 4418378"/>
                  <a:gd name="connsiteY2" fmla="*/ 1436914 h 3498053"/>
                  <a:gd name="connsiteX3" fmla="*/ 49196 w 4418378"/>
                  <a:gd name="connsiteY3" fmla="*/ 1981200 h 3498053"/>
                  <a:gd name="connsiteX4" fmla="*/ 27425 w 4418378"/>
                  <a:gd name="connsiteY4" fmla="*/ 2590800 h 3498053"/>
                  <a:gd name="connsiteX5" fmla="*/ 310454 w 4418378"/>
                  <a:gd name="connsiteY5" fmla="*/ 3331029 h 3498053"/>
                  <a:gd name="connsiteX6" fmla="*/ 941825 w 4418378"/>
                  <a:gd name="connsiteY6" fmla="*/ 3135086 h 3498053"/>
                  <a:gd name="connsiteX7" fmla="*/ 1409911 w 4418378"/>
                  <a:gd name="connsiteY7" fmla="*/ 3026229 h 3498053"/>
                  <a:gd name="connsiteX8" fmla="*/ 1932425 w 4418378"/>
                  <a:gd name="connsiteY8" fmla="*/ 2971800 h 3498053"/>
                  <a:gd name="connsiteX9" fmla="*/ 2650882 w 4418378"/>
                  <a:gd name="connsiteY9" fmla="*/ 3080657 h 3498053"/>
                  <a:gd name="connsiteX10" fmla="*/ 3608825 w 4418378"/>
                  <a:gd name="connsiteY10" fmla="*/ 3461657 h 3498053"/>
                  <a:gd name="connsiteX11" fmla="*/ 4000711 w 4418378"/>
                  <a:gd name="connsiteY11" fmla="*/ 3396343 h 3498053"/>
                  <a:gd name="connsiteX12" fmla="*/ 4381711 w 4418378"/>
                  <a:gd name="connsiteY12" fmla="*/ 2699657 h 3498053"/>
                  <a:gd name="connsiteX13" fmla="*/ 4349054 w 4418378"/>
                  <a:gd name="connsiteY13" fmla="*/ 1948543 h 3498053"/>
                  <a:gd name="connsiteX14" fmla="*/ 3902739 w 4418378"/>
                  <a:gd name="connsiteY14" fmla="*/ 881743 h 3498053"/>
                  <a:gd name="connsiteX15" fmla="*/ 3576168 w 4418378"/>
                  <a:gd name="connsiteY15" fmla="*/ 0 h 349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18378" h="3498053">
                    <a:moveTo>
                      <a:pt x="832968" y="32657"/>
                    </a:moveTo>
                    <a:cubicBezTo>
                      <a:pt x="795775" y="285750"/>
                      <a:pt x="758582" y="538843"/>
                      <a:pt x="680568" y="772886"/>
                    </a:cubicBezTo>
                    <a:cubicBezTo>
                      <a:pt x="602554" y="1006929"/>
                      <a:pt x="470111" y="1235528"/>
                      <a:pt x="364882" y="1436914"/>
                    </a:cubicBezTo>
                    <a:cubicBezTo>
                      <a:pt x="259653" y="1638300"/>
                      <a:pt x="105439" y="1788886"/>
                      <a:pt x="49196" y="1981200"/>
                    </a:cubicBezTo>
                    <a:cubicBezTo>
                      <a:pt x="-7047" y="2173514"/>
                      <a:pt x="-16118" y="2365829"/>
                      <a:pt x="27425" y="2590800"/>
                    </a:cubicBezTo>
                    <a:cubicBezTo>
                      <a:pt x="70968" y="2815771"/>
                      <a:pt x="158054" y="3240315"/>
                      <a:pt x="310454" y="3331029"/>
                    </a:cubicBezTo>
                    <a:cubicBezTo>
                      <a:pt x="462854" y="3421743"/>
                      <a:pt x="758582" y="3185886"/>
                      <a:pt x="941825" y="3135086"/>
                    </a:cubicBezTo>
                    <a:cubicBezTo>
                      <a:pt x="1125068" y="3084286"/>
                      <a:pt x="1244811" y="3053443"/>
                      <a:pt x="1409911" y="3026229"/>
                    </a:cubicBezTo>
                    <a:cubicBezTo>
                      <a:pt x="1575011" y="2999015"/>
                      <a:pt x="1725597" y="2962729"/>
                      <a:pt x="1932425" y="2971800"/>
                    </a:cubicBezTo>
                    <a:cubicBezTo>
                      <a:pt x="2139253" y="2980871"/>
                      <a:pt x="2371482" y="2999014"/>
                      <a:pt x="2650882" y="3080657"/>
                    </a:cubicBezTo>
                    <a:cubicBezTo>
                      <a:pt x="2930282" y="3162300"/>
                      <a:pt x="3383854" y="3409043"/>
                      <a:pt x="3608825" y="3461657"/>
                    </a:cubicBezTo>
                    <a:cubicBezTo>
                      <a:pt x="3833797" y="3514271"/>
                      <a:pt x="3871897" y="3523343"/>
                      <a:pt x="4000711" y="3396343"/>
                    </a:cubicBezTo>
                    <a:cubicBezTo>
                      <a:pt x="4129525" y="3269343"/>
                      <a:pt x="4323654" y="2940957"/>
                      <a:pt x="4381711" y="2699657"/>
                    </a:cubicBezTo>
                    <a:cubicBezTo>
                      <a:pt x="4439768" y="2458357"/>
                      <a:pt x="4428883" y="2251529"/>
                      <a:pt x="4349054" y="1948543"/>
                    </a:cubicBezTo>
                    <a:cubicBezTo>
                      <a:pt x="4269225" y="1645557"/>
                      <a:pt x="4031553" y="1206500"/>
                      <a:pt x="3902739" y="881743"/>
                    </a:cubicBezTo>
                    <a:cubicBezTo>
                      <a:pt x="3773925" y="556986"/>
                      <a:pt x="3675046" y="278493"/>
                      <a:pt x="3576168" y="0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  <p:sp>
            <p:nvSpPr>
              <p:cNvPr id="22" name="任意形状 22">
                <a:extLst>
                  <a:ext uri="{FF2B5EF4-FFF2-40B4-BE49-F238E27FC236}">
                    <a16:creationId xmlns:a16="http://schemas.microsoft.com/office/drawing/2014/main" id="{DC21125A-16A3-68DD-6864-DC786C278CE8}"/>
                  </a:ext>
                </a:extLst>
              </p:cNvPr>
              <p:cNvSpPr/>
              <p:nvPr/>
            </p:nvSpPr>
            <p:spPr>
              <a:xfrm>
                <a:off x="22546479" y="6978697"/>
                <a:ext cx="4748668" cy="3471589"/>
              </a:xfrm>
              <a:custGeom>
                <a:avLst/>
                <a:gdLst>
                  <a:gd name="connsiteX0" fmla="*/ 172832 w 4748668"/>
                  <a:gd name="connsiteY0" fmla="*/ 3438932 h 3471589"/>
                  <a:gd name="connsiteX1" fmla="*/ 9546 w 4748668"/>
                  <a:gd name="connsiteY1" fmla="*/ 2981732 h 3471589"/>
                  <a:gd name="connsiteX2" fmla="*/ 423203 w 4748668"/>
                  <a:gd name="connsiteY2" fmla="*/ 1969360 h 3471589"/>
                  <a:gd name="connsiteX3" fmla="*/ 738889 w 4748668"/>
                  <a:gd name="connsiteY3" fmla="*/ 1011417 h 3471589"/>
                  <a:gd name="connsiteX4" fmla="*/ 793317 w 4748668"/>
                  <a:gd name="connsiteY4" fmla="*/ 608646 h 3471589"/>
                  <a:gd name="connsiteX5" fmla="*/ 891289 w 4748668"/>
                  <a:gd name="connsiteY5" fmla="*/ 488903 h 3471589"/>
                  <a:gd name="connsiteX6" fmla="*/ 1217860 w 4748668"/>
                  <a:gd name="connsiteY6" fmla="*/ 249417 h 3471589"/>
                  <a:gd name="connsiteX7" fmla="*/ 1903660 w 4748668"/>
                  <a:gd name="connsiteY7" fmla="*/ 20817 h 3471589"/>
                  <a:gd name="connsiteX8" fmla="*/ 2698317 w 4748668"/>
                  <a:gd name="connsiteY8" fmla="*/ 42589 h 3471589"/>
                  <a:gd name="connsiteX9" fmla="*/ 3536517 w 4748668"/>
                  <a:gd name="connsiteY9" fmla="*/ 303846 h 3471589"/>
                  <a:gd name="connsiteX10" fmla="*/ 4167889 w 4748668"/>
                  <a:gd name="connsiteY10" fmla="*/ 1098503 h 3471589"/>
                  <a:gd name="connsiteX11" fmla="*/ 4320289 w 4748668"/>
                  <a:gd name="connsiteY11" fmla="*/ 1697217 h 3471589"/>
                  <a:gd name="connsiteX12" fmla="*/ 4559775 w 4748668"/>
                  <a:gd name="connsiteY12" fmla="*/ 2295932 h 3471589"/>
                  <a:gd name="connsiteX13" fmla="*/ 4744832 w 4748668"/>
                  <a:gd name="connsiteY13" fmla="*/ 2731360 h 3471589"/>
                  <a:gd name="connsiteX14" fmla="*/ 4646860 w 4748668"/>
                  <a:gd name="connsiteY14" fmla="*/ 3188560 h 3471589"/>
                  <a:gd name="connsiteX15" fmla="*/ 4222317 w 4748668"/>
                  <a:gd name="connsiteY15" fmla="*/ 3471589 h 34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48668" h="3471589">
                    <a:moveTo>
                      <a:pt x="172832" y="3438932"/>
                    </a:moveTo>
                    <a:cubicBezTo>
                      <a:pt x="70324" y="3332796"/>
                      <a:pt x="-32183" y="3226661"/>
                      <a:pt x="9546" y="2981732"/>
                    </a:cubicBezTo>
                    <a:cubicBezTo>
                      <a:pt x="51275" y="2736803"/>
                      <a:pt x="301646" y="2297746"/>
                      <a:pt x="423203" y="1969360"/>
                    </a:cubicBezTo>
                    <a:cubicBezTo>
                      <a:pt x="544760" y="1640974"/>
                      <a:pt x="677203" y="1238203"/>
                      <a:pt x="738889" y="1011417"/>
                    </a:cubicBezTo>
                    <a:cubicBezTo>
                      <a:pt x="800575" y="784631"/>
                      <a:pt x="767917" y="695732"/>
                      <a:pt x="793317" y="608646"/>
                    </a:cubicBezTo>
                    <a:cubicBezTo>
                      <a:pt x="818717" y="521560"/>
                      <a:pt x="820532" y="548774"/>
                      <a:pt x="891289" y="488903"/>
                    </a:cubicBezTo>
                    <a:cubicBezTo>
                      <a:pt x="962046" y="429032"/>
                      <a:pt x="1049132" y="327431"/>
                      <a:pt x="1217860" y="249417"/>
                    </a:cubicBezTo>
                    <a:cubicBezTo>
                      <a:pt x="1386588" y="171403"/>
                      <a:pt x="1656917" y="55288"/>
                      <a:pt x="1903660" y="20817"/>
                    </a:cubicBezTo>
                    <a:cubicBezTo>
                      <a:pt x="2150403" y="-13654"/>
                      <a:pt x="2426174" y="-4582"/>
                      <a:pt x="2698317" y="42589"/>
                    </a:cubicBezTo>
                    <a:cubicBezTo>
                      <a:pt x="2970460" y="89760"/>
                      <a:pt x="3291588" y="127860"/>
                      <a:pt x="3536517" y="303846"/>
                    </a:cubicBezTo>
                    <a:cubicBezTo>
                      <a:pt x="3781446" y="479832"/>
                      <a:pt x="4037260" y="866274"/>
                      <a:pt x="4167889" y="1098503"/>
                    </a:cubicBezTo>
                    <a:cubicBezTo>
                      <a:pt x="4298518" y="1330731"/>
                      <a:pt x="4254975" y="1497646"/>
                      <a:pt x="4320289" y="1697217"/>
                    </a:cubicBezTo>
                    <a:cubicBezTo>
                      <a:pt x="4385603" y="1896788"/>
                      <a:pt x="4489018" y="2123575"/>
                      <a:pt x="4559775" y="2295932"/>
                    </a:cubicBezTo>
                    <a:cubicBezTo>
                      <a:pt x="4630532" y="2468289"/>
                      <a:pt x="4730318" y="2582589"/>
                      <a:pt x="4744832" y="2731360"/>
                    </a:cubicBezTo>
                    <a:cubicBezTo>
                      <a:pt x="4759346" y="2880131"/>
                      <a:pt x="4733946" y="3065189"/>
                      <a:pt x="4646860" y="3188560"/>
                    </a:cubicBezTo>
                    <a:cubicBezTo>
                      <a:pt x="4559774" y="3311931"/>
                      <a:pt x="4391045" y="3391760"/>
                      <a:pt x="4222317" y="3471589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</p:grpSp>
        <p:sp>
          <p:nvSpPr>
            <p:cNvPr id="23" name="文本框 26">
              <a:extLst>
                <a:ext uri="{FF2B5EF4-FFF2-40B4-BE49-F238E27FC236}">
                  <a16:creationId xmlns:a16="http://schemas.microsoft.com/office/drawing/2014/main" id="{50F1683E-2A1C-0CF7-5FE1-610521ABB417}"/>
                </a:ext>
              </a:extLst>
            </p:cNvPr>
            <p:cNvSpPr txBox="1"/>
            <p:nvPr/>
          </p:nvSpPr>
          <p:spPr>
            <a:xfrm>
              <a:off x="635492" y="4704620"/>
              <a:ext cx="18694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Baseline</a:t>
              </a:r>
              <a:endParaRPr kumimoji="1"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矩形 177">
              <a:extLst>
                <a:ext uri="{FF2B5EF4-FFF2-40B4-BE49-F238E27FC236}">
                  <a16:creationId xmlns:a16="http://schemas.microsoft.com/office/drawing/2014/main" id="{1833B697-1F40-A7AF-8BDB-D2A18C594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30" y="2098115"/>
              <a:ext cx="3183793" cy="3183791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40641B48-0A15-93B6-E46B-468F6EAEA06E}"/>
                </a:ext>
              </a:extLst>
            </p:cNvPr>
            <p:cNvCxnSpPr/>
            <p:nvPr/>
          </p:nvCxnSpPr>
          <p:spPr>
            <a:xfrm>
              <a:off x="2783632" y="2996952"/>
              <a:ext cx="720080" cy="21602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34B6602B-620A-F7BB-DB42-925931973434}"/>
                </a:ext>
              </a:extLst>
            </p:cNvPr>
            <p:cNvCxnSpPr>
              <a:cxnSpLocks/>
            </p:cNvCxnSpPr>
            <p:nvPr/>
          </p:nvCxnSpPr>
          <p:spPr>
            <a:xfrm>
              <a:off x="2772329" y="4704620"/>
              <a:ext cx="774215" cy="112929"/>
            </a:xfrm>
            <a:prstGeom prst="straightConnector1">
              <a:avLst/>
            </a:prstGeom>
            <a:ln w="762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241">
              <a:extLst>
                <a:ext uri="{FF2B5EF4-FFF2-40B4-BE49-F238E27FC236}">
                  <a16:creationId xmlns:a16="http://schemas.microsoft.com/office/drawing/2014/main" id="{14F32719-403C-2A86-EB6D-D7389B0B6E94}"/>
                </a:ext>
              </a:extLst>
            </p:cNvPr>
            <p:cNvSpPr/>
            <p:nvPr/>
          </p:nvSpPr>
          <p:spPr>
            <a:xfrm>
              <a:off x="1435148" y="2619966"/>
              <a:ext cx="19511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Bone1 shifting</a:t>
              </a:r>
            </a:p>
          </p:txBody>
        </p:sp>
        <p:sp>
          <p:nvSpPr>
            <p:cNvPr id="39" name="正方形/長方形 241">
              <a:extLst>
                <a:ext uri="{FF2B5EF4-FFF2-40B4-BE49-F238E27FC236}">
                  <a16:creationId xmlns:a16="http://schemas.microsoft.com/office/drawing/2014/main" id="{B463855D-60AA-C224-9383-9BDB9760A876}"/>
                </a:ext>
              </a:extLst>
            </p:cNvPr>
            <p:cNvSpPr/>
            <p:nvPr/>
          </p:nvSpPr>
          <p:spPr>
            <a:xfrm>
              <a:off x="1474808" y="4294683"/>
              <a:ext cx="19656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Bone2 shifting</a:t>
              </a:r>
            </a:p>
          </p:txBody>
        </p:sp>
      </p:grpSp>
      <p:sp>
        <p:nvSpPr>
          <p:cNvPr id="40" name="フリーフォーム 58">
            <a:extLst>
              <a:ext uri="{FF2B5EF4-FFF2-40B4-BE49-F238E27FC236}">
                <a16:creationId xmlns:a16="http://schemas.microsoft.com/office/drawing/2014/main" id="{3FE0301F-8CDB-C076-7DF2-6D21DB290C9F}"/>
              </a:ext>
            </a:extLst>
          </p:cNvPr>
          <p:cNvSpPr/>
          <p:nvPr/>
        </p:nvSpPr>
        <p:spPr bwMode="auto">
          <a:xfrm>
            <a:off x="8399166" y="2388945"/>
            <a:ext cx="505145" cy="2082267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236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3" name="楕円 2">
            <a:extLst>
              <a:ext uri="{FF2B5EF4-FFF2-40B4-BE49-F238E27FC236}">
                <a16:creationId xmlns:a16="http://schemas.microsoft.com/office/drawing/2014/main" id="{EFB704A9-33AD-0083-6C41-37C676A5FC75}"/>
              </a:ext>
            </a:extLst>
          </p:cNvPr>
          <p:cNvSpPr/>
          <p:nvPr/>
        </p:nvSpPr>
        <p:spPr>
          <a:xfrm>
            <a:off x="2213610" y="99441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0899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F9785F77-6979-484B-01E6-F3C12CC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Problems and solutions </a:t>
            </a:r>
            <a:endParaRPr lang="ja-JP" altLang="en-US" dirty="0"/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C6E2E446-D932-5AAC-C761-EB4B372F7A2A}"/>
              </a:ext>
            </a:extLst>
          </p:cNvPr>
          <p:cNvGrpSpPr/>
          <p:nvPr/>
        </p:nvGrpSpPr>
        <p:grpSpPr>
          <a:xfrm>
            <a:off x="576030" y="2098115"/>
            <a:ext cx="4455291" cy="3658071"/>
            <a:chOff x="576030" y="2098115"/>
            <a:chExt cx="4455291" cy="3658071"/>
          </a:xfrm>
        </p:grpSpPr>
        <p:sp>
          <p:nvSpPr>
            <p:cNvPr id="14" name="矩形 151">
              <a:extLst>
                <a:ext uri="{FF2B5EF4-FFF2-40B4-BE49-F238E27FC236}">
                  <a16:creationId xmlns:a16="http://schemas.microsoft.com/office/drawing/2014/main" id="{62AFFE29-82AD-9BB6-2DE3-C5CE98DA9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7528" y="2564904"/>
              <a:ext cx="3183793" cy="3183792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bg2">
                    <a:lumMod val="75000"/>
                  </a:schemeClr>
                </a:gs>
                <a:gs pos="18000">
                  <a:schemeClr val="bg2">
                    <a:lumMod val="50000"/>
                  </a:schemeClr>
                </a:gs>
                <a:gs pos="60000">
                  <a:schemeClr val="bg2">
                    <a:lumMod val="75000"/>
                  </a:schemeClr>
                </a:gs>
                <a:gs pos="75000">
                  <a:schemeClr val="bg2">
                    <a:lumMod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/>
            </a:p>
          </p:txBody>
        </p:sp>
        <p:sp>
          <p:nvSpPr>
            <p:cNvPr id="15" name="矩形 178">
              <a:extLst>
                <a:ext uri="{FF2B5EF4-FFF2-40B4-BE49-F238E27FC236}">
                  <a16:creationId xmlns:a16="http://schemas.microsoft.com/office/drawing/2014/main" id="{2887B4C6-8F84-935B-29F1-843314685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7528" y="2564904"/>
              <a:ext cx="3183793" cy="3183792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grpSp>
          <p:nvGrpSpPr>
            <p:cNvPr id="16" name="组合 152">
              <a:extLst>
                <a:ext uri="{FF2B5EF4-FFF2-40B4-BE49-F238E27FC236}">
                  <a16:creationId xmlns:a16="http://schemas.microsoft.com/office/drawing/2014/main" id="{EFACB38A-BBBD-C349-A749-FC8CCD3D27EC}"/>
                </a:ext>
              </a:extLst>
            </p:cNvPr>
            <p:cNvGrpSpPr/>
            <p:nvPr/>
          </p:nvGrpSpPr>
          <p:grpSpPr>
            <a:xfrm>
              <a:off x="2233016" y="2572394"/>
              <a:ext cx="2214363" cy="3166475"/>
              <a:chOff x="22546479" y="3614057"/>
              <a:chExt cx="4780674" cy="6836229"/>
            </a:xfrm>
            <a:solidFill>
              <a:schemeClr val="bg2"/>
            </a:solidFill>
          </p:grpSpPr>
          <p:sp>
            <p:nvSpPr>
              <p:cNvPr id="17" name="任意形状 154">
                <a:extLst>
                  <a:ext uri="{FF2B5EF4-FFF2-40B4-BE49-F238E27FC236}">
                    <a16:creationId xmlns:a16="http://schemas.microsoft.com/office/drawing/2014/main" id="{FDEF2BCA-4D74-BE2A-FB86-3AA6EF5D0FB0}"/>
                  </a:ext>
                </a:extLst>
              </p:cNvPr>
              <p:cNvSpPr/>
              <p:nvPr/>
            </p:nvSpPr>
            <p:spPr>
              <a:xfrm>
                <a:off x="22908775" y="3614057"/>
                <a:ext cx="4418378" cy="3498053"/>
              </a:xfrm>
              <a:custGeom>
                <a:avLst/>
                <a:gdLst>
                  <a:gd name="connsiteX0" fmla="*/ 832968 w 4418378"/>
                  <a:gd name="connsiteY0" fmla="*/ 32657 h 3498053"/>
                  <a:gd name="connsiteX1" fmla="*/ 680568 w 4418378"/>
                  <a:gd name="connsiteY1" fmla="*/ 772886 h 3498053"/>
                  <a:gd name="connsiteX2" fmla="*/ 364882 w 4418378"/>
                  <a:gd name="connsiteY2" fmla="*/ 1436914 h 3498053"/>
                  <a:gd name="connsiteX3" fmla="*/ 49196 w 4418378"/>
                  <a:gd name="connsiteY3" fmla="*/ 1981200 h 3498053"/>
                  <a:gd name="connsiteX4" fmla="*/ 27425 w 4418378"/>
                  <a:gd name="connsiteY4" fmla="*/ 2590800 h 3498053"/>
                  <a:gd name="connsiteX5" fmla="*/ 310454 w 4418378"/>
                  <a:gd name="connsiteY5" fmla="*/ 3331029 h 3498053"/>
                  <a:gd name="connsiteX6" fmla="*/ 941825 w 4418378"/>
                  <a:gd name="connsiteY6" fmla="*/ 3135086 h 3498053"/>
                  <a:gd name="connsiteX7" fmla="*/ 1409911 w 4418378"/>
                  <a:gd name="connsiteY7" fmla="*/ 3026229 h 3498053"/>
                  <a:gd name="connsiteX8" fmla="*/ 1932425 w 4418378"/>
                  <a:gd name="connsiteY8" fmla="*/ 2971800 h 3498053"/>
                  <a:gd name="connsiteX9" fmla="*/ 2650882 w 4418378"/>
                  <a:gd name="connsiteY9" fmla="*/ 3080657 h 3498053"/>
                  <a:gd name="connsiteX10" fmla="*/ 3608825 w 4418378"/>
                  <a:gd name="connsiteY10" fmla="*/ 3461657 h 3498053"/>
                  <a:gd name="connsiteX11" fmla="*/ 4000711 w 4418378"/>
                  <a:gd name="connsiteY11" fmla="*/ 3396343 h 3498053"/>
                  <a:gd name="connsiteX12" fmla="*/ 4381711 w 4418378"/>
                  <a:gd name="connsiteY12" fmla="*/ 2699657 h 3498053"/>
                  <a:gd name="connsiteX13" fmla="*/ 4349054 w 4418378"/>
                  <a:gd name="connsiteY13" fmla="*/ 1948543 h 3498053"/>
                  <a:gd name="connsiteX14" fmla="*/ 3902739 w 4418378"/>
                  <a:gd name="connsiteY14" fmla="*/ 881743 h 3498053"/>
                  <a:gd name="connsiteX15" fmla="*/ 3576168 w 4418378"/>
                  <a:gd name="connsiteY15" fmla="*/ 0 h 349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18378" h="3498053">
                    <a:moveTo>
                      <a:pt x="832968" y="32657"/>
                    </a:moveTo>
                    <a:cubicBezTo>
                      <a:pt x="795775" y="285750"/>
                      <a:pt x="758582" y="538843"/>
                      <a:pt x="680568" y="772886"/>
                    </a:cubicBezTo>
                    <a:cubicBezTo>
                      <a:pt x="602554" y="1006929"/>
                      <a:pt x="470111" y="1235528"/>
                      <a:pt x="364882" y="1436914"/>
                    </a:cubicBezTo>
                    <a:cubicBezTo>
                      <a:pt x="259653" y="1638300"/>
                      <a:pt x="105439" y="1788886"/>
                      <a:pt x="49196" y="1981200"/>
                    </a:cubicBezTo>
                    <a:cubicBezTo>
                      <a:pt x="-7047" y="2173514"/>
                      <a:pt x="-16118" y="2365829"/>
                      <a:pt x="27425" y="2590800"/>
                    </a:cubicBezTo>
                    <a:cubicBezTo>
                      <a:pt x="70968" y="2815771"/>
                      <a:pt x="158054" y="3240315"/>
                      <a:pt x="310454" y="3331029"/>
                    </a:cubicBezTo>
                    <a:cubicBezTo>
                      <a:pt x="462854" y="3421743"/>
                      <a:pt x="758582" y="3185886"/>
                      <a:pt x="941825" y="3135086"/>
                    </a:cubicBezTo>
                    <a:cubicBezTo>
                      <a:pt x="1125068" y="3084286"/>
                      <a:pt x="1244811" y="3053443"/>
                      <a:pt x="1409911" y="3026229"/>
                    </a:cubicBezTo>
                    <a:cubicBezTo>
                      <a:pt x="1575011" y="2999015"/>
                      <a:pt x="1725597" y="2962729"/>
                      <a:pt x="1932425" y="2971800"/>
                    </a:cubicBezTo>
                    <a:cubicBezTo>
                      <a:pt x="2139253" y="2980871"/>
                      <a:pt x="2371482" y="2999014"/>
                      <a:pt x="2650882" y="3080657"/>
                    </a:cubicBezTo>
                    <a:cubicBezTo>
                      <a:pt x="2930282" y="3162300"/>
                      <a:pt x="3383854" y="3409043"/>
                      <a:pt x="3608825" y="3461657"/>
                    </a:cubicBezTo>
                    <a:cubicBezTo>
                      <a:pt x="3833797" y="3514271"/>
                      <a:pt x="3871897" y="3523343"/>
                      <a:pt x="4000711" y="3396343"/>
                    </a:cubicBezTo>
                    <a:cubicBezTo>
                      <a:pt x="4129525" y="3269343"/>
                      <a:pt x="4323654" y="2940957"/>
                      <a:pt x="4381711" y="2699657"/>
                    </a:cubicBezTo>
                    <a:cubicBezTo>
                      <a:pt x="4439768" y="2458357"/>
                      <a:pt x="4428883" y="2251529"/>
                      <a:pt x="4349054" y="1948543"/>
                    </a:cubicBezTo>
                    <a:cubicBezTo>
                      <a:pt x="4269225" y="1645557"/>
                      <a:pt x="4031553" y="1206500"/>
                      <a:pt x="3902739" y="881743"/>
                    </a:cubicBezTo>
                    <a:cubicBezTo>
                      <a:pt x="3773925" y="556986"/>
                      <a:pt x="3675046" y="278493"/>
                      <a:pt x="3576168" y="0"/>
                    </a:cubicBezTo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  <p:sp>
            <p:nvSpPr>
              <p:cNvPr id="18" name="任意形状 155">
                <a:extLst>
                  <a:ext uri="{FF2B5EF4-FFF2-40B4-BE49-F238E27FC236}">
                    <a16:creationId xmlns:a16="http://schemas.microsoft.com/office/drawing/2014/main" id="{0B8C8EE8-879E-4C7D-7958-60BDDD216DE9}"/>
                  </a:ext>
                </a:extLst>
              </p:cNvPr>
              <p:cNvSpPr/>
              <p:nvPr/>
            </p:nvSpPr>
            <p:spPr>
              <a:xfrm>
                <a:off x="22546479" y="6978697"/>
                <a:ext cx="4748668" cy="3471589"/>
              </a:xfrm>
              <a:custGeom>
                <a:avLst/>
                <a:gdLst>
                  <a:gd name="connsiteX0" fmla="*/ 172832 w 4748668"/>
                  <a:gd name="connsiteY0" fmla="*/ 3438932 h 3471589"/>
                  <a:gd name="connsiteX1" fmla="*/ 9546 w 4748668"/>
                  <a:gd name="connsiteY1" fmla="*/ 2981732 h 3471589"/>
                  <a:gd name="connsiteX2" fmla="*/ 423203 w 4748668"/>
                  <a:gd name="connsiteY2" fmla="*/ 1969360 h 3471589"/>
                  <a:gd name="connsiteX3" fmla="*/ 738889 w 4748668"/>
                  <a:gd name="connsiteY3" fmla="*/ 1011417 h 3471589"/>
                  <a:gd name="connsiteX4" fmla="*/ 793317 w 4748668"/>
                  <a:gd name="connsiteY4" fmla="*/ 608646 h 3471589"/>
                  <a:gd name="connsiteX5" fmla="*/ 891289 w 4748668"/>
                  <a:gd name="connsiteY5" fmla="*/ 488903 h 3471589"/>
                  <a:gd name="connsiteX6" fmla="*/ 1217860 w 4748668"/>
                  <a:gd name="connsiteY6" fmla="*/ 249417 h 3471589"/>
                  <a:gd name="connsiteX7" fmla="*/ 1903660 w 4748668"/>
                  <a:gd name="connsiteY7" fmla="*/ 20817 h 3471589"/>
                  <a:gd name="connsiteX8" fmla="*/ 2698317 w 4748668"/>
                  <a:gd name="connsiteY8" fmla="*/ 42589 h 3471589"/>
                  <a:gd name="connsiteX9" fmla="*/ 3536517 w 4748668"/>
                  <a:gd name="connsiteY9" fmla="*/ 303846 h 3471589"/>
                  <a:gd name="connsiteX10" fmla="*/ 4167889 w 4748668"/>
                  <a:gd name="connsiteY10" fmla="*/ 1098503 h 3471589"/>
                  <a:gd name="connsiteX11" fmla="*/ 4320289 w 4748668"/>
                  <a:gd name="connsiteY11" fmla="*/ 1697217 h 3471589"/>
                  <a:gd name="connsiteX12" fmla="*/ 4559775 w 4748668"/>
                  <a:gd name="connsiteY12" fmla="*/ 2295932 h 3471589"/>
                  <a:gd name="connsiteX13" fmla="*/ 4744832 w 4748668"/>
                  <a:gd name="connsiteY13" fmla="*/ 2731360 h 3471589"/>
                  <a:gd name="connsiteX14" fmla="*/ 4646860 w 4748668"/>
                  <a:gd name="connsiteY14" fmla="*/ 3188560 h 3471589"/>
                  <a:gd name="connsiteX15" fmla="*/ 4222317 w 4748668"/>
                  <a:gd name="connsiteY15" fmla="*/ 3471589 h 34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48668" h="3471589">
                    <a:moveTo>
                      <a:pt x="172832" y="3438932"/>
                    </a:moveTo>
                    <a:cubicBezTo>
                      <a:pt x="70324" y="3332796"/>
                      <a:pt x="-32183" y="3226661"/>
                      <a:pt x="9546" y="2981732"/>
                    </a:cubicBezTo>
                    <a:cubicBezTo>
                      <a:pt x="51275" y="2736803"/>
                      <a:pt x="301646" y="2297746"/>
                      <a:pt x="423203" y="1969360"/>
                    </a:cubicBezTo>
                    <a:cubicBezTo>
                      <a:pt x="544760" y="1640974"/>
                      <a:pt x="677203" y="1238203"/>
                      <a:pt x="738889" y="1011417"/>
                    </a:cubicBezTo>
                    <a:cubicBezTo>
                      <a:pt x="800575" y="784631"/>
                      <a:pt x="767917" y="695732"/>
                      <a:pt x="793317" y="608646"/>
                    </a:cubicBezTo>
                    <a:cubicBezTo>
                      <a:pt x="818717" y="521560"/>
                      <a:pt x="820532" y="548774"/>
                      <a:pt x="891289" y="488903"/>
                    </a:cubicBezTo>
                    <a:cubicBezTo>
                      <a:pt x="962046" y="429032"/>
                      <a:pt x="1049132" y="327431"/>
                      <a:pt x="1217860" y="249417"/>
                    </a:cubicBezTo>
                    <a:cubicBezTo>
                      <a:pt x="1386588" y="171403"/>
                      <a:pt x="1656917" y="55288"/>
                      <a:pt x="1903660" y="20817"/>
                    </a:cubicBezTo>
                    <a:cubicBezTo>
                      <a:pt x="2150403" y="-13654"/>
                      <a:pt x="2426174" y="-4582"/>
                      <a:pt x="2698317" y="42589"/>
                    </a:cubicBezTo>
                    <a:cubicBezTo>
                      <a:pt x="2970460" y="89760"/>
                      <a:pt x="3291588" y="127860"/>
                      <a:pt x="3536517" y="303846"/>
                    </a:cubicBezTo>
                    <a:cubicBezTo>
                      <a:pt x="3781446" y="479832"/>
                      <a:pt x="4037260" y="866274"/>
                      <a:pt x="4167889" y="1098503"/>
                    </a:cubicBezTo>
                    <a:cubicBezTo>
                      <a:pt x="4298518" y="1330731"/>
                      <a:pt x="4254975" y="1497646"/>
                      <a:pt x="4320289" y="1697217"/>
                    </a:cubicBezTo>
                    <a:cubicBezTo>
                      <a:pt x="4385603" y="1896788"/>
                      <a:pt x="4489018" y="2123575"/>
                      <a:pt x="4559775" y="2295932"/>
                    </a:cubicBezTo>
                    <a:cubicBezTo>
                      <a:pt x="4630532" y="2468289"/>
                      <a:pt x="4730318" y="2582589"/>
                      <a:pt x="4744832" y="2731360"/>
                    </a:cubicBezTo>
                    <a:cubicBezTo>
                      <a:pt x="4759346" y="2880131"/>
                      <a:pt x="4733946" y="3065189"/>
                      <a:pt x="4646860" y="3188560"/>
                    </a:cubicBezTo>
                    <a:cubicBezTo>
                      <a:pt x="4559774" y="3311931"/>
                      <a:pt x="4391045" y="3391760"/>
                      <a:pt x="4222317" y="3471589"/>
                    </a:cubicBezTo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</p:grpSp>
        <p:sp>
          <p:nvSpPr>
            <p:cNvPr id="19" name="文本框 153">
              <a:extLst>
                <a:ext uri="{FF2B5EF4-FFF2-40B4-BE49-F238E27FC236}">
                  <a16:creationId xmlns:a16="http://schemas.microsoft.com/office/drawing/2014/main" id="{5991CCFA-35A0-417B-991D-6EAEF019D09F}"/>
                </a:ext>
              </a:extLst>
            </p:cNvPr>
            <p:cNvSpPr txBox="1"/>
            <p:nvPr/>
          </p:nvSpPr>
          <p:spPr>
            <a:xfrm>
              <a:off x="1906990" y="5171411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Follow-up</a:t>
              </a:r>
              <a:endParaRPr kumimoji="1" lang="zh-CN" alt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组合 23">
              <a:extLst>
                <a:ext uri="{FF2B5EF4-FFF2-40B4-BE49-F238E27FC236}">
                  <a16:creationId xmlns:a16="http://schemas.microsoft.com/office/drawing/2014/main" id="{69BCCD1B-E2D9-C4B6-8336-F23BF3485E5B}"/>
                </a:ext>
              </a:extLst>
            </p:cNvPr>
            <p:cNvGrpSpPr/>
            <p:nvPr/>
          </p:nvGrpSpPr>
          <p:grpSpPr>
            <a:xfrm>
              <a:off x="961518" y="2105605"/>
              <a:ext cx="2214363" cy="3166475"/>
              <a:chOff x="22546479" y="3614057"/>
              <a:chExt cx="4780674" cy="6836229"/>
            </a:xfrm>
            <a:solidFill>
              <a:schemeClr val="bg2"/>
            </a:solidFill>
          </p:grpSpPr>
          <p:sp>
            <p:nvSpPr>
              <p:cNvPr id="21" name="任意形状 19">
                <a:extLst>
                  <a:ext uri="{FF2B5EF4-FFF2-40B4-BE49-F238E27FC236}">
                    <a16:creationId xmlns:a16="http://schemas.microsoft.com/office/drawing/2014/main" id="{88F4CA48-E34D-749C-82EE-63680FA4A359}"/>
                  </a:ext>
                </a:extLst>
              </p:cNvPr>
              <p:cNvSpPr/>
              <p:nvPr/>
            </p:nvSpPr>
            <p:spPr>
              <a:xfrm>
                <a:off x="22908775" y="3614057"/>
                <a:ext cx="4418378" cy="3498053"/>
              </a:xfrm>
              <a:custGeom>
                <a:avLst/>
                <a:gdLst>
                  <a:gd name="connsiteX0" fmla="*/ 832968 w 4418378"/>
                  <a:gd name="connsiteY0" fmla="*/ 32657 h 3498053"/>
                  <a:gd name="connsiteX1" fmla="*/ 680568 w 4418378"/>
                  <a:gd name="connsiteY1" fmla="*/ 772886 h 3498053"/>
                  <a:gd name="connsiteX2" fmla="*/ 364882 w 4418378"/>
                  <a:gd name="connsiteY2" fmla="*/ 1436914 h 3498053"/>
                  <a:gd name="connsiteX3" fmla="*/ 49196 w 4418378"/>
                  <a:gd name="connsiteY3" fmla="*/ 1981200 h 3498053"/>
                  <a:gd name="connsiteX4" fmla="*/ 27425 w 4418378"/>
                  <a:gd name="connsiteY4" fmla="*/ 2590800 h 3498053"/>
                  <a:gd name="connsiteX5" fmla="*/ 310454 w 4418378"/>
                  <a:gd name="connsiteY5" fmla="*/ 3331029 h 3498053"/>
                  <a:gd name="connsiteX6" fmla="*/ 941825 w 4418378"/>
                  <a:gd name="connsiteY6" fmla="*/ 3135086 h 3498053"/>
                  <a:gd name="connsiteX7" fmla="*/ 1409911 w 4418378"/>
                  <a:gd name="connsiteY7" fmla="*/ 3026229 h 3498053"/>
                  <a:gd name="connsiteX8" fmla="*/ 1932425 w 4418378"/>
                  <a:gd name="connsiteY8" fmla="*/ 2971800 h 3498053"/>
                  <a:gd name="connsiteX9" fmla="*/ 2650882 w 4418378"/>
                  <a:gd name="connsiteY9" fmla="*/ 3080657 h 3498053"/>
                  <a:gd name="connsiteX10" fmla="*/ 3608825 w 4418378"/>
                  <a:gd name="connsiteY10" fmla="*/ 3461657 h 3498053"/>
                  <a:gd name="connsiteX11" fmla="*/ 4000711 w 4418378"/>
                  <a:gd name="connsiteY11" fmla="*/ 3396343 h 3498053"/>
                  <a:gd name="connsiteX12" fmla="*/ 4381711 w 4418378"/>
                  <a:gd name="connsiteY12" fmla="*/ 2699657 h 3498053"/>
                  <a:gd name="connsiteX13" fmla="*/ 4349054 w 4418378"/>
                  <a:gd name="connsiteY13" fmla="*/ 1948543 h 3498053"/>
                  <a:gd name="connsiteX14" fmla="*/ 3902739 w 4418378"/>
                  <a:gd name="connsiteY14" fmla="*/ 881743 h 3498053"/>
                  <a:gd name="connsiteX15" fmla="*/ 3576168 w 4418378"/>
                  <a:gd name="connsiteY15" fmla="*/ 0 h 349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18378" h="3498053">
                    <a:moveTo>
                      <a:pt x="832968" y="32657"/>
                    </a:moveTo>
                    <a:cubicBezTo>
                      <a:pt x="795775" y="285750"/>
                      <a:pt x="758582" y="538843"/>
                      <a:pt x="680568" y="772886"/>
                    </a:cubicBezTo>
                    <a:cubicBezTo>
                      <a:pt x="602554" y="1006929"/>
                      <a:pt x="470111" y="1235528"/>
                      <a:pt x="364882" y="1436914"/>
                    </a:cubicBezTo>
                    <a:cubicBezTo>
                      <a:pt x="259653" y="1638300"/>
                      <a:pt x="105439" y="1788886"/>
                      <a:pt x="49196" y="1981200"/>
                    </a:cubicBezTo>
                    <a:cubicBezTo>
                      <a:pt x="-7047" y="2173514"/>
                      <a:pt x="-16118" y="2365829"/>
                      <a:pt x="27425" y="2590800"/>
                    </a:cubicBezTo>
                    <a:cubicBezTo>
                      <a:pt x="70968" y="2815771"/>
                      <a:pt x="158054" y="3240315"/>
                      <a:pt x="310454" y="3331029"/>
                    </a:cubicBezTo>
                    <a:cubicBezTo>
                      <a:pt x="462854" y="3421743"/>
                      <a:pt x="758582" y="3185886"/>
                      <a:pt x="941825" y="3135086"/>
                    </a:cubicBezTo>
                    <a:cubicBezTo>
                      <a:pt x="1125068" y="3084286"/>
                      <a:pt x="1244811" y="3053443"/>
                      <a:pt x="1409911" y="3026229"/>
                    </a:cubicBezTo>
                    <a:cubicBezTo>
                      <a:pt x="1575011" y="2999015"/>
                      <a:pt x="1725597" y="2962729"/>
                      <a:pt x="1932425" y="2971800"/>
                    </a:cubicBezTo>
                    <a:cubicBezTo>
                      <a:pt x="2139253" y="2980871"/>
                      <a:pt x="2371482" y="2999014"/>
                      <a:pt x="2650882" y="3080657"/>
                    </a:cubicBezTo>
                    <a:cubicBezTo>
                      <a:pt x="2930282" y="3162300"/>
                      <a:pt x="3383854" y="3409043"/>
                      <a:pt x="3608825" y="3461657"/>
                    </a:cubicBezTo>
                    <a:cubicBezTo>
                      <a:pt x="3833797" y="3514271"/>
                      <a:pt x="3871897" y="3523343"/>
                      <a:pt x="4000711" y="3396343"/>
                    </a:cubicBezTo>
                    <a:cubicBezTo>
                      <a:pt x="4129525" y="3269343"/>
                      <a:pt x="4323654" y="2940957"/>
                      <a:pt x="4381711" y="2699657"/>
                    </a:cubicBezTo>
                    <a:cubicBezTo>
                      <a:pt x="4439768" y="2458357"/>
                      <a:pt x="4428883" y="2251529"/>
                      <a:pt x="4349054" y="1948543"/>
                    </a:cubicBezTo>
                    <a:cubicBezTo>
                      <a:pt x="4269225" y="1645557"/>
                      <a:pt x="4031553" y="1206500"/>
                      <a:pt x="3902739" y="881743"/>
                    </a:cubicBezTo>
                    <a:cubicBezTo>
                      <a:pt x="3773925" y="556986"/>
                      <a:pt x="3675046" y="278493"/>
                      <a:pt x="3576168" y="0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  <p:sp>
            <p:nvSpPr>
              <p:cNvPr id="22" name="任意形状 22">
                <a:extLst>
                  <a:ext uri="{FF2B5EF4-FFF2-40B4-BE49-F238E27FC236}">
                    <a16:creationId xmlns:a16="http://schemas.microsoft.com/office/drawing/2014/main" id="{DC21125A-16A3-68DD-6864-DC786C278CE8}"/>
                  </a:ext>
                </a:extLst>
              </p:cNvPr>
              <p:cNvSpPr/>
              <p:nvPr/>
            </p:nvSpPr>
            <p:spPr>
              <a:xfrm>
                <a:off x="22546479" y="6978697"/>
                <a:ext cx="4748668" cy="3471589"/>
              </a:xfrm>
              <a:custGeom>
                <a:avLst/>
                <a:gdLst>
                  <a:gd name="connsiteX0" fmla="*/ 172832 w 4748668"/>
                  <a:gd name="connsiteY0" fmla="*/ 3438932 h 3471589"/>
                  <a:gd name="connsiteX1" fmla="*/ 9546 w 4748668"/>
                  <a:gd name="connsiteY1" fmla="*/ 2981732 h 3471589"/>
                  <a:gd name="connsiteX2" fmla="*/ 423203 w 4748668"/>
                  <a:gd name="connsiteY2" fmla="*/ 1969360 h 3471589"/>
                  <a:gd name="connsiteX3" fmla="*/ 738889 w 4748668"/>
                  <a:gd name="connsiteY3" fmla="*/ 1011417 h 3471589"/>
                  <a:gd name="connsiteX4" fmla="*/ 793317 w 4748668"/>
                  <a:gd name="connsiteY4" fmla="*/ 608646 h 3471589"/>
                  <a:gd name="connsiteX5" fmla="*/ 891289 w 4748668"/>
                  <a:gd name="connsiteY5" fmla="*/ 488903 h 3471589"/>
                  <a:gd name="connsiteX6" fmla="*/ 1217860 w 4748668"/>
                  <a:gd name="connsiteY6" fmla="*/ 249417 h 3471589"/>
                  <a:gd name="connsiteX7" fmla="*/ 1903660 w 4748668"/>
                  <a:gd name="connsiteY7" fmla="*/ 20817 h 3471589"/>
                  <a:gd name="connsiteX8" fmla="*/ 2698317 w 4748668"/>
                  <a:gd name="connsiteY8" fmla="*/ 42589 h 3471589"/>
                  <a:gd name="connsiteX9" fmla="*/ 3536517 w 4748668"/>
                  <a:gd name="connsiteY9" fmla="*/ 303846 h 3471589"/>
                  <a:gd name="connsiteX10" fmla="*/ 4167889 w 4748668"/>
                  <a:gd name="connsiteY10" fmla="*/ 1098503 h 3471589"/>
                  <a:gd name="connsiteX11" fmla="*/ 4320289 w 4748668"/>
                  <a:gd name="connsiteY11" fmla="*/ 1697217 h 3471589"/>
                  <a:gd name="connsiteX12" fmla="*/ 4559775 w 4748668"/>
                  <a:gd name="connsiteY12" fmla="*/ 2295932 h 3471589"/>
                  <a:gd name="connsiteX13" fmla="*/ 4744832 w 4748668"/>
                  <a:gd name="connsiteY13" fmla="*/ 2731360 h 3471589"/>
                  <a:gd name="connsiteX14" fmla="*/ 4646860 w 4748668"/>
                  <a:gd name="connsiteY14" fmla="*/ 3188560 h 3471589"/>
                  <a:gd name="connsiteX15" fmla="*/ 4222317 w 4748668"/>
                  <a:gd name="connsiteY15" fmla="*/ 3471589 h 34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48668" h="3471589">
                    <a:moveTo>
                      <a:pt x="172832" y="3438932"/>
                    </a:moveTo>
                    <a:cubicBezTo>
                      <a:pt x="70324" y="3332796"/>
                      <a:pt x="-32183" y="3226661"/>
                      <a:pt x="9546" y="2981732"/>
                    </a:cubicBezTo>
                    <a:cubicBezTo>
                      <a:pt x="51275" y="2736803"/>
                      <a:pt x="301646" y="2297746"/>
                      <a:pt x="423203" y="1969360"/>
                    </a:cubicBezTo>
                    <a:cubicBezTo>
                      <a:pt x="544760" y="1640974"/>
                      <a:pt x="677203" y="1238203"/>
                      <a:pt x="738889" y="1011417"/>
                    </a:cubicBezTo>
                    <a:cubicBezTo>
                      <a:pt x="800575" y="784631"/>
                      <a:pt x="767917" y="695732"/>
                      <a:pt x="793317" y="608646"/>
                    </a:cubicBezTo>
                    <a:cubicBezTo>
                      <a:pt x="818717" y="521560"/>
                      <a:pt x="820532" y="548774"/>
                      <a:pt x="891289" y="488903"/>
                    </a:cubicBezTo>
                    <a:cubicBezTo>
                      <a:pt x="962046" y="429032"/>
                      <a:pt x="1049132" y="327431"/>
                      <a:pt x="1217860" y="249417"/>
                    </a:cubicBezTo>
                    <a:cubicBezTo>
                      <a:pt x="1386588" y="171403"/>
                      <a:pt x="1656917" y="55288"/>
                      <a:pt x="1903660" y="20817"/>
                    </a:cubicBezTo>
                    <a:cubicBezTo>
                      <a:pt x="2150403" y="-13654"/>
                      <a:pt x="2426174" y="-4582"/>
                      <a:pt x="2698317" y="42589"/>
                    </a:cubicBezTo>
                    <a:cubicBezTo>
                      <a:pt x="2970460" y="89760"/>
                      <a:pt x="3291588" y="127860"/>
                      <a:pt x="3536517" y="303846"/>
                    </a:cubicBezTo>
                    <a:cubicBezTo>
                      <a:pt x="3781446" y="479832"/>
                      <a:pt x="4037260" y="866274"/>
                      <a:pt x="4167889" y="1098503"/>
                    </a:cubicBezTo>
                    <a:cubicBezTo>
                      <a:pt x="4298518" y="1330731"/>
                      <a:pt x="4254975" y="1497646"/>
                      <a:pt x="4320289" y="1697217"/>
                    </a:cubicBezTo>
                    <a:cubicBezTo>
                      <a:pt x="4385603" y="1896788"/>
                      <a:pt x="4489018" y="2123575"/>
                      <a:pt x="4559775" y="2295932"/>
                    </a:cubicBezTo>
                    <a:cubicBezTo>
                      <a:pt x="4630532" y="2468289"/>
                      <a:pt x="4730318" y="2582589"/>
                      <a:pt x="4744832" y="2731360"/>
                    </a:cubicBezTo>
                    <a:cubicBezTo>
                      <a:pt x="4759346" y="2880131"/>
                      <a:pt x="4733946" y="3065189"/>
                      <a:pt x="4646860" y="3188560"/>
                    </a:cubicBezTo>
                    <a:cubicBezTo>
                      <a:pt x="4559774" y="3311931"/>
                      <a:pt x="4391045" y="3391760"/>
                      <a:pt x="4222317" y="3471589"/>
                    </a:cubicBezTo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/>
              </a:p>
            </p:txBody>
          </p:sp>
        </p:grpSp>
        <p:sp>
          <p:nvSpPr>
            <p:cNvPr id="23" name="文本框 26">
              <a:extLst>
                <a:ext uri="{FF2B5EF4-FFF2-40B4-BE49-F238E27FC236}">
                  <a16:creationId xmlns:a16="http://schemas.microsoft.com/office/drawing/2014/main" id="{50F1683E-2A1C-0CF7-5FE1-610521ABB417}"/>
                </a:ext>
              </a:extLst>
            </p:cNvPr>
            <p:cNvSpPr txBox="1"/>
            <p:nvPr/>
          </p:nvSpPr>
          <p:spPr>
            <a:xfrm>
              <a:off x="635492" y="4704620"/>
              <a:ext cx="18694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Baseline</a:t>
              </a:r>
              <a:endParaRPr kumimoji="1"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矩形 177">
              <a:extLst>
                <a:ext uri="{FF2B5EF4-FFF2-40B4-BE49-F238E27FC236}">
                  <a16:creationId xmlns:a16="http://schemas.microsoft.com/office/drawing/2014/main" id="{1833B697-1F40-A7AF-8BDB-D2A18C5949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030" y="2098115"/>
              <a:ext cx="3183793" cy="3183791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40641B48-0A15-93B6-E46B-468F6EAEA06E}"/>
                </a:ext>
              </a:extLst>
            </p:cNvPr>
            <p:cNvCxnSpPr/>
            <p:nvPr/>
          </p:nvCxnSpPr>
          <p:spPr>
            <a:xfrm>
              <a:off x="2783632" y="2996952"/>
              <a:ext cx="720080" cy="21602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34B6602B-620A-F7BB-DB42-925931973434}"/>
                </a:ext>
              </a:extLst>
            </p:cNvPr>
            <p:cNvCxnSpPr>
              <a:cxnSpLocks/>
            </p:cNvCxnSpPr>
            <p:nvPr/>
          </p:nvCxnSpPr>
          <p:spPr>
            <a:xfrm>
              <a:off x="2772329" y="4704620"/>
              <a:ext cx="774215" cy="112929"/>
            </a:xfrm>
            <a:prstGeom prst="straightConnector1">
              <a:avLst/>
            </a:prstGeom>
            <a:ln w="762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241">
              <a:extLst>
                <a:ext uri="{FF2B5EF4-FFF2-40B4-BE49-F238E27FC236}">
                  <a16:creationId xmlns:a16="http://schemas.microsoft.com/office/drawing/2014/main" id="{14F32719-403C-2A86-EB6D-D7389B0B6E94}"/>
                </a:ext>
              </a:extLst>
            </p:cNvPr>
            <p:cNvSpPr/>
            <p:nvPr/>
          </p:nvSpPr>
          <p:spPr>
            <a:xfrm>
              <a:off x="1435148" y="2619966"/>
              <a:ext cx="19511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Bone1 shifting</a:t>
              </a:r>
            </a:p>
          </p:txBody>
        </p:sp>
        <p:sp>
          <p:nvSpPr>
            <p:cNvPr id="39" name="正方形/長方形 241">
              <a:extLst>
                <a:ext uri="{FF2B5EF4-FFF2-40B4-BE49-F238E27FC236}">
                  <a16:creationId xmlns:a16="http://schemas.microsoft.com/office/drawing/2014/main" id="{B463855D-60AA-C224-9383-9BDB9760A876}"/>
                </a:ext>
              </a:extLst>
            </p:cNvPr>
            <p:cNvSpPr/>
            <p:nvPr/>
          </p:nvSpPr>
          <p:spPr>
            <a:xfrm>
              <a:off x="1474808" y="4294683"/>
              <a:ext cx="19656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Bone2 shifting</a:t>
              </a:r>
            </a:p>
          </p:txBody>
        </p:sp>
      </p:grpSp>
      <p:sp>
        <p:nvSpPr>
          <p:cNvPr id="2" name="テキスト ボックス 16">
            <a:extLst>
              <a:ext uri="{FF2B5EF4-FFF2-40B4-BE49-F238E27FC236}">
                <a16:creationId xmlns:a16="http://schemas.microsoft.com/office/drawing/2014/main" id="{9E666E26-DB4D-9DA8-FA66-49DFDE8BE2B4}"/>
              </a:ext>
            </a:extLst>
          </p:cNvPr>
          <p:cNvSpPr txBox="1"/>
          <p:nvPr/>
        </p:nvSpPr>
        <p:spPr>
          <a:xfrm>
            <a:off x="6777946" y="4709829"/>
            <a:ext cx="487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peak can be detected,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 multi peaks are generated. </a:t>
            </a:r>
            <a:endParaRPr kumimoji="1"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矢印コネクタ 231">
            <a:extLst>
              <a:ext uri="{FF2B5EF4-FFF2-40B4-BE49-F238E27FC236}">
                <a16:creationId xmlns:a16="http://schemas.microsoft.com/office/drawing/2014/main" id="{110EE55A-30F1-A730-A126-3A0B790BEAC0}"/>
              </a:ext>
            </a:extLst>
          </p:cNvPr>
          <p:cNvCxnSpPr/>
          <p:nvPr/>
        </p:nvCxnSpPr>
        <p:spPr bwMode="auto">
          <a:xfrm>
            <a:off x="7693142" y="4469054"/>
            <a:ext cx="30402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直線矢印コネクタ 232">
            <a:extLst>
              <a:ext uri="{FF2B5EF4-FFF2-40B4-BE49-F238E27FC236}">
                <a16:creationId xmlns:a16="http://schemas.microsoft.com/office/drawing/2014/main" id="{AA6DDF01-3BA7-8B70-065E-93D0B4292F85}"/>
              </a:ext>
            </a:extLst>
          </p:cNvPr>
          <p:cNvCxnSpPr/>
          <p:nvPr/>
        </p:nvCxnSpPr>
        <p:spPr bwMode="auto">
          <a:xfrm flipV="1">
            <a:off x="7824192" y="2708920"/>
            <a:ext cx="0" cy="1891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フリーフォーム 58">
            <a:extLst>
              <a:ext uri="{FF2B5EF4-FFF2-40B4-BE49-F238E27FC236}">
                <a16:creationId xmlns:a16="http://schemas.microsoft.com/office/drawing/2014/main" id="{1A513932-8A2D-1F1C-3986-DE71B7D1BD4C}"/>
              </a:ext>
            </a:extLst>
          </p:cNvPr>
          <p:cNvSpPr/>
          <p:nvPr/>
        </p:nvSpPr>
        <p:spPr bwMode="auto">
          <a:xfrm>
            <a:off x="8558002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7">
                <a:extLst>
                  <a:ext uri="{FF2B5EF4-FFF2-40B4-BE49-F238E27FC236}">
                    <a16:creationId xmlns:a16="http://schemas.microsoft.com/office/drawing/2014/main" id="{A561E203-C2DC-1506-E046-75F9B22C3F07}"/>
                  </a:ext>
                </a:extLst>
              </p:cNvPr>
              <p:cNvSpPr txBox="1"/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7">
                <a:extLst>
                  <a:ext uri="{FF2B5EF4-FFF2-40B4-BE49-F238E27FC236}">
                    <a16:creationId xmlns:a16="http://schemas.microsoft.com/office/drawing/2014/main" id="{A561E203-C2DC-1506-E046-75F9B22C3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フリーフォーム 58">
            <a:extLst>
              <a:ext uri="{FF2B5EF4-FFF2-40B4-BE49-F238E27FC236}">
                <a16:creationId xmlns:a16="http://schemas.microsoft.com/office/drawing/2014/main" id="{B93EFC71-EF22-E574-5B44-68027FE2570E}"/>
              </a:ext>
            </a:extLst>
          </p:cNvPr>
          <p:cNvSpPr/>
          <p:nvPr/>
        </p:nvSpPr>
        <p:spPr bwMode="auto">
          <a:xfrm>
            <a:off x="9141662" y="3933057"/>
            <a:ext cx="274302" cy="541338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4" name="フリーフォーム 58">
            <a:extLst>
              <a:ext uri="{FF2B5EF4-FFF2-40B4-BE49-F238E27FC236}">
                <a16:creationId xmlns:a16="http://schemas.microsoft.com/office/drawing/2014/main" id="{6BE9C8E6-61F1-70F6-7151-15A18AD696E4}"/>
              </a:ext>
            </a:extLst>
          </p:cNvPr>
          <p:cNvSpPr/>
          <p:nvPr/>
        </p:nvSpPr>
        <p:spPr bwMode="auto">
          <a:xfrm>
            <a:off x="9710130" y="4192658"/>
            <a:ext cx="274302" cy="281736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6" name="任意形状 180">
            <a:extLst>
              <a:ext uri="{FF2B5EF4-FFF2-40B4-BE49-F238E27FC236}">
                <a16:creationId xmlns:a16="http://schemas.microsoft.com/office/drawing/2014/main" id="{F1D804E4-1D99-4F17-8A59-6CA8C138A6AD}"/>
              </a:ext>
            </a:extLst>
          </p:cNvPr>
          <p:cNvSpPr/>
          <p:nvPr/>
        </p:nvSpPr>
        <p:spPr>
          <a:xfrm>
            <a:off x="1862769" y="4053751"/>
            <a:ext cx="3160732" cy="1664265"/>
          </a:xfrm>
          <a:custGeom>
            <a:avLst/>
            <a:gdLst>
              <a:gd name="connsiteX0" fmla="*/ 12677 w 6145864"/>
              <a:gd name="connsiteY0" fmla="*/ 3255622 h 3255622"/>
              <a:gd name="connsiteX1" fmla="*/ 3713 w 6145864"/>
              <a:gd name="connsiteY1" fmla="*/ 1328211 h 3255622"/>
              <a:gd name="connsiteX2" fmla="*/ 66465 w 6145864"/>
              <a:gd name="connsiteY2" fmla="*/ 1023411 h 3255622"/>
              <a:gd name="connsiteX3" fmla="*/ 434018 w 6145864"/>
              <a:gd name="connsiteY3" fmla="*/ 763434 h 3255622"/>
              <a:gd name="connsiteX4" fmla="*/ 1411171 w 6145864"/>
              <a:gd name="connsiteY4" fmla="*/ 386916 h 3255622"/>
              <a:gd name="connsiteX5" fmla="*/ 2182136 w 6145864"/>
              <a:gd name="connsiteY5" fmla="*/ 64187 h 3255622"/>
              <a:gd name="connsiteX6" fmla="*/ 2764842 w 6145864"/>
              <a:gd name="connsiteY6" fmla="*/ 1434 h 3255622"/>
              <a:gd name="connsiteX7" fmla="*/ 3177218 w 6145864"/>
              <a:gd name="connsiteY7" fmla="*/ 37293 h 3255622"/>
              <a:gd name="connsiteX8" fmla="*/ 3804748 w 6145864"/>
              <a:gd name="connsiteY8" fmla="*/ 216587 h 3255622"/>
              <a:gd name="connsiteX9" fmla="*/ 4360560 w 6145864"/>
              <a:gd name="connsiteY9" fmla="*/ 521387 h 3255622"/>
              <a:gd name="connsiteX10" fmla="*/ 4701218 w 6145864"/>
              <a:gd name="connsiteY10" fmla="*/ 799293 h 3255622"/>
              <a:gd name="connsiteX11" fmla="*/ 4997054 w 6145864"/>
              <a:gd name="connsiteY11" fmla="*/ 871011 h 3255622"/>
              <a:gd name="connsiteX12" fmla="*/ 5606654 w 6145864"/>
              <a:gd name="connsiteY12" fmla="*/ 933764 h 3255622"/>
              <a:gd name="connsiteX13" fmla="*/ 6108677 w 6145864"/>
              <a:gd name="connsiteY13" fmla="*/ 978587 h 3255622"/>
              <a:gd name="connsiteX14" fmla="*/ 6108677 w 6145864"/>
              <a:gd name="connsiteY14" fmla="*/ 1005481 h 3255622"/>
              <a:gd name="connsiteX15" fmla="*/ 6108677 w 6145864"/>
              <a:gd name="connsiteY15" fmla="*/ 1050305 h 3255622"/>
              <a:gd name="connsiteX16" fmla="*/ 6117642 w 6145864"/>
              <a:gd name="connsiteY16" fmla="*/ 3255622 h 325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45864" h="3255622">
                <a:moveTo>
                  <a:pt x="12677" y="3255622"/>
                </a:moveTo>
                <a:cubicBezTo>
                  <a:pt x="3712" y="2477934"/>
                  <a:pt x="-5252" y="1700246"/>
                  <a:pt x="3713" y="1328211"/>
                </a:cubicBezTo>
                <a:cubicBezTo>
                  <a:pt x="12678" y="956176"/>
                  <a:pt x="-5252" y="1117540"/>
                  <a:pt x="66465" y="1023411"/>
                </a:cubicBezTo>
                <a:cubicBezTo>
                  <a:pt x="138182" y="929282"/>
                  <a:pt x="209900" y="869516"/>
                  <a:pt x="434018" y="763434"/>
                </a:cubicBezTo>
                <a:cubicBezTo>
                  <a:pt x="658136" y="657352"/>
                  <a:pt x="1119818" y="503457"/>
                  <a:pt x="1411171" y="386916"/>
                </a:cubicBezTo>
                <a:cubicBezTo>
                  <a:pt x="1702524" y="270375"/>
                  <a:pt x="1956524" y="128434"/>
                  <a:pt x="2182136" y="64187"/>
                </a:cubicBezTo>
                <a:cubicBezTo>
                  <a:pt x="2407748" y="-60"/>
                  <a:pt x="2598995" y="5916"/>
                  <a:pt x="2764842" y="1434"/>
                </a:cubicBezTo>
                <a:cubicBezTo>
                  <a:pt x="2930689" y="-3048"/>
                  <a:pt x="3003900" y="1434"/>
                  <a:pt x="3177218" y="37293"/>
                </a:cubicBezTo>
                <a:cubicBezTo>
                  <a:pt x="3350536" y="73152"/>
                  <a:pt x="3607524" y="135905"/>
                  <a:pt x="3804748" y="216587"/>
                </a:cubicBezTo>
                <a:cubicBezTo>
                  <a:pt x="4001972" y="297269"/>
                  <a:pt x="4211148" y="424269"/>
                  <a:pt x="4360560" y="521387"/>
                </a:cubicBezTo>
                <a:cubicBezTo>
                  <a:pt x="4509972" y="618505"/>
                  <a:pt x="4595136" y="741022"/>
                  <a:pt x="4701218" y="799293"/>
                </a:cubicBezTo>
                <a:cubicBezTo>
                  <a:pt x="4807300" y="857564"/>
                  <a:pt x="4846148" y="848599"/>
                  <a:pt x="4997054" y="871011"/>
                </a:cubicBezTo>
                <a:cubicBezTo>
                  <a:pt x="5147960" y="893423"/>
                  <a:pt x="5606654" y="933764"/>
                  <a:pt x="5606654" y="933764"/>
                </a:cubicBezTo>
                <a:lnTo>
                  <a:pt x="6108677" y="978587"/>
                </a:lnTo>
                <a:cubicBezTo>
                  <a:pt x="6192348" y="990540"/>
                  <a:pt x="6108677" y="1005481"/>
                  <a:pt x="6108677" y="1005481"/>
                </a:cubicBezTo>
                <a:cubicBezTo>
                  <a:pt x="6108677" y="1017434"/>
                  <a:pt x="6107183" y="675281"/>
                  <a:pt x="6108677" y="1050305"/>
                </a:cubicBezTo>
                <a:cubicBezTo>
                  <a:pt x="6110171" y="1425328"/>
                  <a:pt x="6113906" y="2340475"/>
                  <a:pt x="6117642" y="3255622"/>
                </a:cubicBezTo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任意形状 180">
            <a:extLst>
              <a:ext uri="{FF2B5EF4-FFF2-40B4-BE49-F238E27FC236}">
                <a16:creationId xmlns:a16="http://schemas.microsoft.com/office/drawing/2014/main" id="{FB6ED5DC-0CFB-B3AA-BD5C-3FCE937DF34C}"/>
              </a:ext>
            </a:extLst>
          </p:cNvPr>
          <p:cNvSpPr/>
          <p:nvPr/>
        </p:nvSpPr>
        <p:spPr>
          <a:xfrm>
            <a:off x="608208" y="3600655"/>
            <a:ext cx="3129447" cy="1664265"/>
          </a:xfrm>
          <a:custGeom>
            <a:avLst/>
            <a:gdLst>
              <a:gd name="connsiteX0" fmla="*/ 12677 w 6145864"/>
              <a:gd name="connsiteY0" fmla="*/ 3255622 h 3255622"/>
              <a:gd name="connsiteX1" fmla="*/ 3713 w 6145864"/>
              <a:gd name="connsiteY1" fmla="*/ 1328211 h 3255622"/>
              <a:gd name="connsiteX2" fmla="*/ 66465 w 6145864"/>
              <a:gd name="connsiteY2" fmla="*/ 1023411 h 3255622"/>
              <a:gd name="connsiteX3" fmla="*/ 434018 w 6145864"/>
              <a:gd name="connsiteY3" fmla="*/ 763434 h 3255622"/>
              <a:gd name="connsiteX4" fmla="*/ 1411171 w 6145864"/>
              <a:gd name="connsiteY4" fmla="*/ 386916 h 3255622"/>
              <a:gd name="connsiteX5" fmla="*/ 2182136 w 6145864"/>
              <a:gd name="connsiteY5" fmla="*/ 64187 h 3255622"/>
              <a:gd name="connsiteX6" fmla="*/ 2764842 w 6145864"/>
              <a:gd name="connsiteY6" fmla="*/ 1434 h 3255622"/>
              <a:gd name="connsiteX7" fmla="*/ 3177218 w 6145864"/>
              <a:gd name="connsiteY7" fmla="*/ 37293 h 3255622"/>
              <a:gd name="connsiteX8" fmla="*/ 3804748 w 6145864"/>
              <a:gd name="connsiteY8" fmla="*/ 216587 h 3255622"/>
              <a:gd name="connsiteX9" fmla="*/ 4360560 w 6145864"/>
              <a:gd name="connsiteY9" fmla="*/ 521387 h 3255622"/>
              <a:gd name="connsiteX10" fmla="*/ 4701218 w 6145864"/>
              <a:gd name="connsiteY10" fmla="*/ 799293 h 3255622"/>
              <a:gd name="connsiteX11" fmla="*/ 4997054 w 6145864"/>
              <a:gd name="connsiteY11" fmla="*/ 871011 h 3255622"/>
              <a:gd name="connsiteX12" fmla="*/ 5606654 w 6145864"/>
              <a:gd name="connsiteY12" fmla="*/ 933764 h 3255622"/>
              <a:gd name="connsiteX13" fmla="*/ 6108677 w 6145864"/>
              <a:gd name="connsiteY13" fmla="*/ 978587 h 3255622"/>
              <a:gd name="connsiteX14" fmla="*/ 6108677 w 6145864"/>
              <a:gd name="connsiteY14" fmla="*/ 1005481 h 3255622"/>
              <a:gd name="connsiteX15" fmla="*/ 6108677 w 6145864"/>
              <a:gd name="connsiteY15" fmla="*/ 1050305 h 3255622"/>
              <a:gd name="connsiteX16" fmla="*/ 6117642 w 6145864"/>
              <a:gd name="connsiteY16" fmla="*/ 3255622 h 325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145864" h="3255622">
                <a:moveTo>
                  <a:pt x="12677" y="3255622"/>
                </a:moveTo>
                <a:cubicBezTo>
                  <a:pt x="3712" y="2477934"/>
                  <a:pt x="-5252" y="1700246"/>
                  <a:pt x="3713" y="1328211"/>
                </a:cubicBezTo>
                <a:cubicBezTo>
                  <a:pt x="12678" y="956176"/>
                  <a:pt x="-5252" y="1117540"/>
                  <a:pt x="66465" y="1023411"/>
                </a:cubicBezTo>
                <a:cubicBezTo>
                  <a:pt x="138182" y="929282"/>
                  <a:pt x="209900" y="869516"/>
                  <a:pt x="434018" y="763434"/>
                </a:cubicBezTo>
                <a:cubicBezTo>
                  <a:pt x="658136" y="657352"/>
                  <a:pt x="1119818" y="503457"/>
                  <a:pt x="1411171" y="386916"/>
                </a:cubicBezTo>
                <a:cubicBezTo>
                  <a:pt x="1702524" y="270375"/>
                  <a:pt x="1956524" y="128434"/>
                  <a:pt x="2182136" y="64187"/>
                </a:cubicBezTo>
                <a:cubicBezTo>
                  <a:pt x="2407748" y="-60"/>
                  <a:pt x="2598995" y="5916"/>
                  <a:pt x="2764842" y="1434"/>
                </a:cubicBezTo>
                <a:cubicBezTo>
                  <a:pt x="2930689" y="-3048"/>
                  <a:pt x="3003900" y="1434"/>
                  <a:pt x="3177218" y="37293"/>
                </a:cubicBezTo>
                <a:cubicBezTo>
                  <a:pt x="3350536" y="73152"/>
                  <a:pt x="3607524" y="135905"/>
                  <a:pt x="3804748" y="216587"/>
                </a:cubicBezTo>
                <a:cubicBezTo>
                  <a:pt x="4001972" y="297269"/>
                  <a:pt x="4211148" y="424269"/>
                  <a:pt x="4360560" y="521387"/>
                </a:cubicBezTo>
                <a:cubicBezTo>
                  <a:pt x="4509972" y="618505"/>
                  <a:pt x="4595136" y="741022"/>
                  <a:pt x="4701218" y="799293"/>
                </a:cubicBezTo>
                <a:cubicBezTo>
                  <a:pt x="4807300" y="857564"/>
                  <a:pt x="4846148" y="848599"/>
                  <a:pt x="4997054" y="871011"/>
                </a:cubicBezTo>
                <a:cubicBezTo>
                  <a:pt x="5147960" y="893423"/>
                  <a:pt x="5606654" y="933764"/>
                  <a:pt x="5606654" y="933764"/>
                </a:cubicBezTo>
                <a:lnTo>
                  <a:pt x="6108677" y="978587"/>
                </a:lnTo>
                <a:cubicBezTo>
                  <a:pt x="6192348" y="990540"/>
                  <a:pt x="6108677" y="1005481"/>
                  <a:pt x="6108677" y="1005481"/>
                </a:cubicBezTo>
                <a:cubicBezTo>
                  <a:pt x="6108677" y="1017434"/>
                  <a:pt x="6107183" y="675281"/>
                  <a:pt x="6108677" y="1050305"/>
                </a:cubicBezTo>
                <a:cubicBezTo>
                  <a:pt x="6110171" y="1425328"/>
                  <a:pt x="6113906" y="2340475"/>
                  <a:pt x="6117642" y="3255622"/>
                </a:cubicBezTo>
              </a:path>
            </a:pathLst>
          </a:custGeom>
          <a:solidFill>
            <a:srgbClr val="81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153">
            <a:extLst>
              <a:ext uri="{FF2B5EF4-FFF2-40B4-BE49-F238E27FC236}">
                <a16:creationId xmlns:a16="http://schemas.microsoft.com/office/drawing/2014/main" id="{56BFBB44-A54B-6648-1CDC-FB6B88961AE8}"/>
              </a:ext>
            </a:extLst>
          </p:cNvPr>
          <p:cNvSpPr txBox="1"/>
          <p:nvPr/>
        </p:nvSpPr>
        <p:spPr>
          <a:xfrm>
            <a:off x="1894890" y="5191935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</a:t>
            </a:r>
            <a:endParaRPr kumimoji="1" lang="zh-CN" altLang="en-US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26">
            <a:extLst>
              <a:ext uri="{FF2B5EF4-FFF2-40B4-BE49-F238E27FC236}">
                <a16:creationId xmlns:a16="http://schemas.microsoft.com/office/drawing/2014/main" id="{DDC57D77-087E-1F85-1D18-26B49E0E47F0}"/>
              </a:ext>
            </a:extLst>
          </p:cNvPr>
          <p:cNvSpPr txBox="1"/>
          <p:nvPr/>
        </p:nvSpPr>
        <p:spPr>
          <a:xfrm>
            <a:off x="623392" y="4725144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endParaRPr kumimoji="1" lang="zh-CN" alt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16">
            <a:extLst>
              <a:ext uri="{FF2B5EF4-FFF2-40B4-BE49-F238E27FC236}">
                <a16:creationId xmlns:a16="http://schemas.microsoft.com/office/drawing/2014/main" id="{40ADBE97-C2C5-7C54-A052-76127AFF2F67}"/>
              </a:ext>
            </a:extLst>
          </p:cNvPr>
          <p:cNvSpPr txBox="1"/>
          <p:nvPr/>
        </p:nvSpPr>
        <p:spPr>
          <a:xfrm>
            <a:off x="407368" y="5845499"/>
            <a:ext cx="487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separation and </a:t>
            </a:r>
            <a:b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681656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リーフォーム 58">
            <a:extLst>
              <a:ext uri="{FF2B5EF4-FFF2-40B4-BE49-F238E27FC236}">
                <a16:creationId xmlns:a16="http://schemas.microsoft.com/office/drawing/2014/main" id="{7F38583E-C3CD-602B-1F09-490351649DC8}"/>
              </a:ext>
            </a:extLst>
          </p:cNvPr>
          <p:cNvSpPr/>
          <p:nvPr/>
        </p:nvSpPr>
        <p:spPr bwMode="auto">
          <a:xfrm>
            <a:off x="9141662" y="4428675"/>
            <a:ext cx="274302" cy="4571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2" name="フリーフォーム 58">
            <a:extLst>
              <a:ext uri="{FF2B5EF4-FFF2-40B4-BE49-F238E27FC236}">
                <a16:creationId xmlns:a16="http://schemas.microsoft.com/office/drawing/2014/main" id="{6EEE3AA7-F658-AC6A-6D62-E2C38E0F8E8B}"/>
              </a:ext>
            </a:extLst>
          </p:cNvPr>
          <p:cNvSpPr/>
          <p:nvPr/>
        </p:nvSpPr>
        <p:spPr bwMode="auto">
          <a:xfrm>
            <a:off x="9710130" y="4428674"/>
            <a:ext cx="274302" cy="4571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5" name="テキスト ボックス 16">
            <a:extLst>
              <a:ext uri="{FF2B5EF4-FFF2-40B4-BE49-F238E27FC236}">
                <a16:creationId xmlns:a16="http://schemas.microsoft.com/office/drawing/2014/main" id="{C50C918D-B1B3-6059-09DC-4C137EA335AA}"/>
              </a:ext>
            </a:extLst>
          </p:cNvPr>
          <p:cNvSpPr txBox="1"/>
          <p:nvPr/>
        </p:nvSpPr>
        <p:spPr>
          <a:xfrm>
            <a:off x="6777946" y="4709829"/>
            <a:ext cx="4870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single peak can be detected,</a:t>
            </a:r>
            <a:endParaRPr kumimoji="1" lang="en-US" altLang="ja-JP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F9785F77-6979-484B-01E6-F3C12CC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Problems and solutions </a:t>
            </a:r>
            <a:endParaRPr lang="ja-JP" altLang="en-US" dirty="0"/>
          </a:p>
        </p:txBody>
      </p:sp>
      <p:sp>
        <p:nvSpPr>
          <p:cNvPr id="17" name="任意形状 154">
            <a:extLst>
              <a:ext uri="{FF2B5EF4-FFF2-40B4-BE49-F238E27FC236}">
                <a16:creationId xmlns:a16="http://schemas.microsoft.com/office/drawing/2014/main" id="{FDEF2BCA-4D74-BE2A-FB86-3AA6EF5D0FB0}"/>
              </a:ext>
            </a:extLst>
          </p:cNvPr>
          <p:cNvSpPr/>
          <p:nvPr/>
        </p:nvSpPr>
        <p:spPr>
          <a:xfrm>
            <a:off x="2400828" y="2572394"/>
            <a:ext cx="2046551" cy="1620264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38" name="正方形/長方形 241">
            <a:extLst>
              <a:ext uri="{FF2B5EF4-FFF2-40B4-BE49-F238E27FC236}">
                <a16:creationId xmlns:a16="http://schemas.microsoft.com/office/drawing/2014/main" id="{14F32719-403C-2A86-EB6D-D7389B0B6E94}"/>
              </a:ext>
            </a:extLst>
          </p:cNvPr>
          <p:cNvSpPr/>
          <p:nvPr/>
        </p:nvSpPr>
        <p:spPr>
          <a:xfrm>
            <a:off x="1816886" y="4139256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Bone1 shifting</a:t>
            </a:r>
          </a:p>
        </p:txBody>
      </p:sp>
      <p:sp>
        <p:nvSpPr>
          <p:cNvPr id="8" name="テキスト ボックス 16">
            <a:extLst>
              <a:ext uri="{FF2B5EF4-FFF2-40B4-BE49-F238E27FC236}">
                <a16:creationId xmlns:a16="http://schemas.microsoft.com/office/drawing/2014/main" id="{F6ED809B-1DA2-EFCF-1174-F79EEBD995DE}"/>
              </a:ext>
            </a:extLst>
          </p:cNvPr>
          <p:cNvSpPr txBox="1"/>
          <p:nvPr/>
        </p:nvSpPr>
        <p:spPr>
          <a:xfrm>
            <a:off x="407368" y="4728129"/>
            <a:ext cx="48706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Separated/Weighted joint </a:t>
            </a:r>
          </a:p>
        </p:txBody>
      </p:sp>
      <p:sp>
        <p:nvSpPr>
          <p:cNvPr id="16" name="任意形状 181">
            <a:extLst>
              <a:ext uri="{FF2B5EF4-FFF2-40B4-BE49-F238E27FC236}">
                <a16:creationId xmlns:a16="http://schemas.microsoft.com/office/drawing/2014/main" id="{83F00F51-BC07-A93B-AD55-FB3636ED762C}"/>
              </a:ext>
            </a:extLst>
          </p:cNvPr>
          <p:cNvSpPr/>
          <p:nvPr/>
        </p:nvSpPr>
        <p:spPr>
          <a:xfrm>
            <a:off x="2404131" y="2540191"/>
            <a:ext cx="1996472" cy="1580617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noFill/>
          <a:ln w="228600">
            <a:gradFill flip="none" rotWithShape="1">
              <a:gsLst>
                <a:gs pos="0">
                  <a:schemeClr val="tx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任意形状 19">
            <a:extLst>
              <a:ext uri="{FF2B5EF4-FFF2-40B4-BE49-F238E27FC236}">
                <a16:creationId xmlns:a16="http://schemas.microsoft.com/office/drawing/2014/main" id="{88F4CA48-E34D-749C-82EE-63680FA4A359}"/>
              </a:ext>
            </a:extLst>
          </p:cNvPr>
          <p:cNvSpPr/>
          <p:nvPr/>
        </p:nvSpPr>
        <p:spPr>
          <a:xfrm>
            <a:off x="1129330" y="2105605"/>
            <a:ext cx="2046551" cy="1620264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12" name="任意形状 181">
            <a:extLst>
              <a:ext uri="{FF2B5EF4-FFF2-40B4-BE49-F238E27FC236}">
                <a16:creationId xmlns:a16="http://schemas.microsoft.com/office/drawing/2014/main" id="{31FEEAC7-AC9B-F07F-9EAE-2E9B16FEE457}"/>
              </a:ext>
            </a:extLst>
          </p:cNvPr>
          <p:cNvSpPr/>
          <p:nvPr/>
        </p:nvSpPr>
        <p:spPr>
          <a:xfrm>
            <a:off x="1179037" y="2111073"/>
            <a:ext cx="1996472" cy="1605959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noFill/>
          <a:ln w="2286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40641B48-0A15-93B6-E46B-468F6EAEA06E}"/>
              </a:ext>
            </a:extLst>
          </p:cNvPr>
          <p:cNvCxnSpPr/>
          <p:nvPr/>
        </p:nvCxnSpPr>
        <p:spPr>
          <a:xfrm>
            <a:off x="2838441" y="3627677"/>
            <a:ext cx="720080" cy="21602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矢印コネクタ 231">
            <a:extLst>
              <a:ext uri="{FF2B5EF4-FFF2-40B4-BE49-F238E27FC236}">
                <a16:creationId xmlns:a16="http://schemas.microsoft.com/office/drawing/2014/main" id="{C8CF37A6-2A81-A4CE-2CA8-B26356C5B36F}"/>
              </a:ext>
            </a:extLst>
          </p:cNvPr>
          <p:cNvCxnSpPr/>
          <p:nvPr/>
        </p:nvCxnSpPr>
        <p:spPr bwMode="auto">
          <a:xfrm>
            <a:off x="7693142" y="4469054"/>
            <a:ext cx="3040291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直線矢印コネクタ 232">
            <a:extLst>
              <a:ext uri="{FF2B5EF4-FFF2-40B4-BE49-F238E27FC236}">
                <a16:creationId xmlns:a16="http://schemas.microsoft.com/office/drawing/2014/main" id="{8EBCE288-6DA4-F823-B4F8-C882455D3289}"/>
              </a:ext>
            </a:extLst>
          </p:cNvPr>
          <p:cNvCxnSpPr/>
          <p:nvPr/>
        </p:nvCxnSpPr>
        <p:spPr bwMode="auto">
          <a:xfrm flipV="1">
            <a:off x="7824192" y="2708920"/>
            <a:ext cx="0" cy="18918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フリーフォーム 58">
            <a:extLst>
              <a:ext uri="{FF2B5EF4-FFF2-40B4-BE49-F238E27FC236}">
                <a16:creationId xmlns:a16="http://schemas.microsoft.com/office/drawing/2014/main" id="{909DB995-5E3F-E378-81DA-42B8E59D4951}"/>
              </a:ext>
            </a:extLst>
          </p:cNvPr>
          <p:cNvSpPr/>
          <p:nvPr/>
        </p:nvSpPr>
        <p:spPr bwMode="auto">
          <a:xfrm>
            <a:off x="8558002" y="3068960"/>
            <a:ext cx="274302" cy="1397409"/>
          </a:xfrm>
          <a:custGeom>
            <a:avLst/>
            <a:gdLst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43325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854 h 2800680"/>
              <a:gd name="connsiteX1" fmla="*/ 1090613 w 6391275"/>
              <a:gd name="connsiteY1" fmla="*/ 2786379 h 2800680"/>
              <a:gd name="connsiteX2" fmla="*/ 1576388 w 6391275"/>
              <a:gd name="connsiteY2" fmla="*/ 2676841 h 2800680"/>
              <a:gd name="connsiteX3" fmla="*/ 2009775 w 6391275"/>
              <a:gd name="connsiteY3" fmla="*/ 2319654 h 2800680"/>
              <a:gd name="connsiteX4" fmla="*/ 2409825 w 6391275"/>
              <a:gd name="connsiteY4" fmla="*/ 1543366 h 2800680"/>
              <a:gd name="connsiteX5" fmla="*/ 2705100 w 6391275"/>
              <a:gd name="connsiteY5" fmla="*/ 767078 h 2800680"/>
              <a:gd name="connsiteX6" fmla="*/ 2852738 w 6391275"/>
              <a:gd name="connsiteY6" fmla="*/ 414653 h 2800680"/>
              <a:gd name="connsiteX7" fmla="*/ 3014663 w 6391275"/>
              <a:gd name="connsiteY7" fmla="*/ 138428 h 2800680"/>
              <a:gd name="connsiteX8" fmla="*/ 3119438 w 6391275"/>
              <a:gd name="connsiteY8" fmla="*/ 52703 h 2800680"/>
              <a:gd name="connsiteX9" fmla="*/ 3200400 w 6391275"/>
              <a:gd name="connsiteY9" fmla="*/ 316 h 2800680"/>
              <a:gd name="connsiteX10" fmla="*/ 3290888 w 6391275"/>
              <a:gd name="connsiteY10" fmla="*/ 33653 h 2800680"/>
              <a:gd name="connsiteX11" fmla="*/ 3367088 w 6391275"/>
              <a:gd name="connsiteY11" fmla="*/ 90803 h 2800680"/>
              <a:gd name="connsiteX12" fmla="*/ 3462338 w 6391275"/>
              <a:gd name="connsiteY12" fmla="*/ 186053 h 2800680"/>
              <a:gd name="connsiteX13" fmla="*/ 3695700 w 6391275"/>
              <a:gd name="connsiteY13" fmla="*/ 652778 h 2800680"/>
              <a:gd name="connsiteX14" fmla="*/ 3755932 w 6391275"/>
              <a:gd name="connsiteY14" fmla="*/ 819466 h 2800680"/>
              <a:gd name="connsiteX15" fmla="*/ 3843338 w 6391275"/>
              <a:gd name="connsiteY15" fmla="*/ 1057591 h 2800680"/>
              <a:gd name="connsiteX16" fmla="*/ 4014788 w 6391275"/>
              <a:gd name="connsiteY16" fmla="*/ 1510029 h 2800680"/>
              <a:gd name="connsiteX17" fmla="*/ 4252913 w 6391275"/>
              <a:gd name="connsiteY17" fmla="*/ 2029141 h 2800680"/>
              <a:gd name="connsiteX18" fmla="*/ 4581525 w 6391275"/>
              <a:gd name="connsiteY18" fmla="*/ 2500629 h 2800680"/>
              <a:gd name="connsiteX19" fmla="*/ 5057775 w 6391275"/>
              <a:gd name="connsiteY19" fmla="*/ 2738754 h 2800680"/>
              <a:gd name="connsiteX20" fmla="*/ 5762625 w 6391275"/>
              <a:gd name="connsiteY20" fmla="*/ 2791141 h 2800680"/>
              <a:gd name="connsiteX21" fmla="*/ 6391275 w 6391275"/>
              <a:gd name="connsiteY21" fmla="*/ 2800666 h 2800680"/>
              <a:gd name="connsiteX0" fmla="*/ 0 w 6391275"/>
              <a:gd name="connsiteY0" fmla="*/ 2776708 h 2800534"/>
              <a:gd name="connsiteX1" fmla="*/ 1090613 w 6391275"/>
              <a:gd name="connsiteY1" fmla="*/ 2786233 h 2800534"/>
              <a:gd name="connsiteX2" fmla="*/ 1576388 w 6391275"/>
              <a:gd name="connsiteY2" fmla="*/ 2676695 h 2800534"/>
              <a:gd name="connsiteX3" fmla="*/ 2009775 w 6391275"/>
              <a:gd name="connsiteY3" fmla="*/ 2319508 h 2800534"/>
              <a:gd name="connsiteX4" fmla="*/ 2409825 w 6391275"/>
              <a:gd name="connsiteY4" fmla="*/ 1543220 h 2800534"/>
              <a:gd name="connsiteX5" fmla="*/ 2705100 w 6391275"/>
              <a:gd name="connsiteY5" fmla="*/ 766932 h 2800534"/>
              <a:gd name="connsiteX6" fmla="*/ 2852738 w 6391275"/>
              <a:gd name="connsiteY6" fmla="*/ 414507 h 2800534"/>
              <a:gd name="connsiteX7" fmla="*/ 3014663 w 6391275"/>
              <a:gd name="connsiteY7" fmla="*/ 138282 h 2800534"/>
              <a:gd name="connsiteX8" fmla="*/ 3094222 w 6391275"/>
              <a:gd name="connsiteY8" fmla="*/ 46951 h 2800534"/>
              <a:gd name="connsiteX9" fmla="*/ 3200400 w 6391275"/>
              <a:gd name="connsiteY9" fmla="*/ 170 h 2800534"/>
              <a:gd name="connsiteX10" fmla="*/ 3290888 w 6391275"/>
              <a:gd name="connsiteY10" fmla="*/ 33507 h 2800534"/>
              <a:gd name="connsiteX11" fmla="*/ 3367088 w 6391275"/>
              <a:gd name="connsiteY11" fmla="*/ 90657 h 2800534"/>
              <a:gd name="connsiteX12" fmla="*/ 3462338 w 6391275"/>
              <a:gd name="connsiteY12" fmla="*/ 185907 h 2800534"/>
              <a:gd name="connsiteX13" fmla="*/ 3695700 w 6391275"/>
              <a:gd name="connsiteY13" fmla="*/ 652632 h 2800534"/>
              <a:gd name="connsiteX14" fmla="*/ 3755932 w 6391275"/>
              <a:gd name="connsiteY14" fmla="*/ 819320 h 2800534"/>
              <a:gd name="connsiteX15" fmla="*/ 3843338 w 6391275"/>
              <a:gd name="connsiteY15" fmla="*/ 1057445 h 2800534"/>
              <a:gd name="connsiteX16" fmla="*/ 4014788 w 6391275"/>
              <a:gd name="connsiteY16" fmla="*/ 1509883 h 2800534"/>
              <a:gd name="connsiteX17" fmla="*/ 4252913 w 6391275"/>
              <a:gd name="connsiteY17" fmla="*/ 2028995 h 2800534"/>
              <a:gd name="connsiteX18" fmla="*/ 4581525 w 6391275"/>
              <a:gd name="connsiteY18" fmla="*/ 2500483 h 2800534"/>
              <a:gd name="connsiteX19" fmla="*/ 5057775 w 6391275"/>
              <a:gd name="connsiteY19" fmla="*/ 2738608 h 2800534"/>
              <a:gd name="connsiteX20" fmla="*/ 5762625 w 6391275"/>
              <a:gd name="connsiteY20" fmla="*/ 2790995 h 2800534"/>
              <a:gd name="connsiteX21" fmla="*/ 6391275 w 6391275"/>
              <a:gd name="connsiteY21" fmla="*/ 2800520 h 2800534"/>
              <a:gd name="connsiteX0" fmla="*/ 0 w 6391275"/>
              <a:gd name="connsiteY0" fmla="*/ 2776701 h 2800527"/>
              <a:gd name="connsiteX1" fmla="*/ 1090613 w 6391275"/>
              <a:gd name="connsiteY1" fmla="*/ 2786226 h 2800527"/>
              <a:gd name="connsiteX2" fmla="*/ 1576388 w 6391275"/>
              <a:gd name="connsiteY2" fmla="*/ 2676688 h 2800527"/>
              <a:gd name="connsiteX3" fmla="*/ 2009775 w 6391275"/>
              <a:gd name="connsiteY3" fmla="*/ 2319501 h 2800527"/>
              <a:gd name="connsiteX4" fmla="*/ 2409825 w 6391275"/>
              <a:gd name="connsiteY4" fmla="*/ 1543213 h 2800527"/>
              <a:gd name="connsiteX5" fmla="*/ 2705100 w 6391275"/>
              <a:gd name="connsiteY5" fmla="*/ 766925 h 2800527"/>
              <a:gd name="connsiteX6" fmla="*/ 2852738 w 6391275"/>
              <a:gd name="connsiteY6" fmla="*/ 414500 h 2800527"/>
              <a:gd name="connsiteX7" fmla="*/ 3014663 w 6391275"/>
              <a:gd name="connsiteY7" fmla="*/ 138275 h 2800527"/>
              <a:gd name="connsiteX8" fmla="*/ 3094222 w 6391275"/>
              <a:gd name="connsiteY8" fmla="*/ 46944 h 2800527"/>
              <a:gd name="connsiteX9" fmla="*/ 3200400 w 6391275"/>
              <a:gd name="connsiteY9" fmla="*/ 163 h 2800527"/>
              <a:gd name="connsiteX10" fmla="*/ 3290888 w 6391275"/>
              <a:gd name="connsiteY10" fmla="*/ 33500 h 2800527"/>
              <a:gd name="connsiteX11" fmla="*/ 3373392 w 6391275"/>
              <a:gd name="connsiteY11" fmla="*/ 85044 h 2800527"/>
              <a:gd name="connsiteX12" fmla="*/ 3462338 w 6391275"/>
              <a:gd name="connsiteY12" fmla="*/ 185900 h 2800527"/>
              <a:gd name="connsiteX13" fmla="*/ 3695700 w 6391275"/>
              <a:gd name="connsiteY13" fmla="*/ 652625 h 2800527"/>
              <a:gd name="connsiteX14" fmla="*/ 3755932 w 6391275"/>
              <a:gd name="connsiteY14" fmla="*/ 819313 h 2800527"/>
              <a:gd name="connsiteX15" fmla="*/ 3843338 w 6391275"/>
              <a:gd name="connsiteY15" fmla="*/ 1057438 h 2800527"/>
              <a:gd name="connsiteX16" fmla="*/ 4014788 w 6391275"/>
              <a:gd name="connsiteY16" fmla="*/ 1509876 h 2800527"/>
              <a:gd name="connsiteX17" fmla="*/ 4252913 w 6391275"/>
              <a:gd name="connsiteY17" fmla="*/ 2028988 h 2800527"/>
              <a:gd name="connsiteX18" fmla="*/ 4581525 w 6391275"/>
              <a:gd name="connsiteY18" fmla="*/ 2500476 h 2800527"/>
              <a:gd name="connsiteX19" fmla="*/ 5057775 w 6391275"/>
              <a:gd name="connsiteY19" fmla="*/ 2738601 h 2800527"/>
              <a:gd name="connsiteX20" fmla="*/ 5762625 w 6391275"/>
              <a:gd name="connsiteY20" fmla="*/ 2790988 h 2800527"/>
              <a:gd name="connsiteX21" fmla="*/ 6391275 w 6391275"/>
              <a:gd name="connsiteY21" fmla="*/ 2800513 h 2800527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391275"/>
              <a:gd name="connsiteY0" fmla="*/ 2776929 h 2800755"/>
              <a:gd name="connsiteX1" fmla="*/ 1090613 w 6391275"/>
              <a:gd name="connsiteY1" fmla="*/ 2786454 h 2800755"/>
              <a:gd name="connsiteX2" fmla="*/ 1576388 w 6391275"/>
              <a:gd name="connsiteY2" fmla="*/ 2676916 h 2800755"/>
              <a:gd name="connsiteX3" fmla="*/ 2009775 w 6391275"/>
              <a:gd name="connsiteY3" fmla="*/ 2319729 h 2800755"/>
              <a:gd name="connsiteX4" fmla="*/ 2409825 w 6391275"/>
              <a:gd name="connsiteY4" fmla="*/ 1543441 h 2800755"/>
              <a:gd name="connsiteX5" fmla="*/ 2705100 w 6391275"/>
              <a:gd name="connsiteY5" fmla="*/ 767153 h 2800755"/>
              <a:gd name="connsiteX6" fmla="*/ 2852738 w 6391275"/>
              <a:gd name="connsiteY6" fmla="*/ 414728 h 2800755"/>
              <a:gd name="connsiteX7" fmla="*/ 3014663 w 6391275"/>
              <a:gd name="connsiteY7" fmla="*/ 138503 h 2800755"/>
              <a:gd name="connsiteX8" fmla="*/ 3094222 w 6391275"/>
              <a:gd name="connsiteY8" fmla="*/ 47172 h 2800755"/>
              <a:gd name="connsiteX9" fmla="*/ 3200400 w 6391275"/>
              <a:gd name="connsiteY9" fmla="*/ 391 h 2800755"/>
              <a:gd name="connsiteX10" fmla="*/ 3290887 w 6391275"/>
              <a:gd name="connsiteY10" fmla="*/ 28122 h 2800755"/>
              <a:gd name="connsiteX11" fmla="*/ 3373392 w 6391275"/>
              <a:gd name="connsiteY11" fmla="*/ 85272 h 2800755"/>
              <a:gd name="connsiteX12" fmla="*/ 3462338 w 6391275"/>
              <a:gd name="connsiteY12" fmla="*/ 186128 h 2800755"/>
              <a:gd name="connsiteX13" fmla="*/ 3695700 w 6391275"/>
              <a:gd name="connsiteY13" fmla="*/ 652853 h 2800755"/>
              <a:gd name="connsiteX14" fmla="*/ 3755932 w 6391275"/>
              <a:gd name="connsiteY14" fmla="*/ 819541 h 2800755"/>
              <a:gd name="connsiteX15" fmla="*/ 3843338 w 6391275"/>
              <a:gd name="connsiteY15" fmla="*/ 1057666 h 2800755"/>
              <a:gd name="connsiteX16" fmla="*/ 4014788 w 6391275"/>
              <a:gd name="connsiteY16" fmla="*/ 1510104 h 2800755"/>
              <a:gd name="connsiteX17" fmla="*/ 4252913 w 6391275"/>
              <a:gd name="connsiteY17" fmla="*/ 2029216 h 2800755"/>
              <a:gd name="connsiteX18" fmla="*/ 4581525 w 6391275"/>
              <a:gd name="connsiteY18" fmla="*/ 2500704 h 2800755"/>
              <a:gd name="connsiteX19" fmla="*/ 5057775 w 6391275"/>
              <a:gd name="connsiteY19" fmla="*/ 2738829 h 2800755"/>
              <a:gd name="connsiteX20" fmla="*/ 5762625 w 6391275"/>
              <a:gd name="connsiteY20" fmla="*/ 2791216 h 2800755"/>
              <a:gd name="connsiteX21" fmla="*/ 6391275 w 6391275"/>
              <a:gd name="connsiteY21" fmla="*/ 2800741 h 2800755"/>
              <a:gd name="connsiteX0" fmla="*/ 0 w 6013555"/>
              <a:gd name="connsiteY0" fmla="*/ 2816174 h 2820379"/>
              <a:gd name="connsiteX1" fmla="*/ 712893 w 6013555"/>
              <a:gd name="connsiteY1" fmla="*/ 2786454 h 2820379"/>
              <a:gd name="connsiteX2" fmla="*/ 1198668 w 6013555"/>
              <a:gd name="connsiteY2" fmla="*/ 2676916 h 2820379"/>
              <a:gd name="connsiteX3" fmla="*/ 1632055 w 6013555"/>
              <a:gd name="connsiteY3" fmla="*/ 2319729 h 2820379"/>
              <a:gd name="connsiteX4" fmla="*/ 2032105 w 6013555"/>
              <a:gd name="connsiteY4" fmla="*/ 1543441 h 2820379"/>
              <a:gd name="connsiteX5" fmla="*/ 2327380 w 6013555"/>
              <a:gd name="connsiteY5" fmla="*/ 767153 h 2820379"/>
              <a:gd name="connsiteX6" fmla="*/ 2475018 w 6013555"/>
              <a:gd name="connsiteY6" fmla="*/ 414728 h 2820379"/>
              <a:gd name="connsiteX7" fmla="*/ 2636943 w 6013555"/>
              <a:gd name="connsiteY7" fmla="*/ 138503 h 2820379"/>
              <a:gd name="connsiteX8" fmla="*/ 2716502 w 6013555"/>
              <a:gd name="connsiteY8" fmla="*/ 47172 h 2820379"/>
              <a:gd name="connsiteX9" fmla="*/ 2822680 w 6013555"/>
              <a:gd name="connsiteY9" fmla="*/ 391 h 2820379"/>
              <a:gd name="connsiteX10" fmla="*/ 2913167 w 6013555"/>
              <a:gd name="connsiteY10" fmla="*/ 28122 h 2820379"/>
              <a:gd name="connsiteX11" fmla="*/ 2995672 w 6013555"/>
              <a:gd name="connsiteY11" fmla="*/ 85272 h 2820379"/>
              <a:gd name="connsiteX12" fmla="*/ 3084618 w 6013555"/>
              <a:gd name="connsiteY12" fmla="*/ 186128 h 2820379"/>
              <a:gd name="connsiteX13" fmla="*/ 3317980 w 6013555"/>
              <a:gd name="connsiteY13" fmla="*/ 652853 h 2820379"/>
              <a:gd name="connsiteX14" fmla="*/ 3378212 w 6013555"/>
              <a:gd name="connsiteY14" fmla="*/ 819541 h 2820379"/>
              <a:gd name="connsiteX15" fmla="*/ 3465618 w 6013555"/>
              <a:gd name="connsiteY15" fmla="*/ 1057666 h 2820379"/>
              <a:gd name="connsiteX16" fmla="*/ 3637068 w 6013555"/>
              <a:gd name="connsiteY16" fmla="*/ 1510104 h 2820379"/>
              <a:gd name="connsiteX17" fmla="*/ 3875193 w 6013555"/>
              <a:gd name="connsiteY17" fmla="*/ 2029216 h 2820379"/>
              <a:gd name="connsiteX18" fmla="*/ 4203805 w 6013555"/>
              <a:gd name="connsiteY18" fmla="*/ 2500704 h 2820379"/>
              <a:gd name="connsiteX19" fmla="*/ 4680055 w 6013555"/>
              <a:gd name="connsiteY19" fmla="*/ 2738829 h 2820379"/>
              <a:gd name="connsiteX20" fmla="*/ 5384905 w 6013555"/>
              <a:gd name="connsiteY20" fmla="*/ 2791216 h 2820379"/>
              <a:gd name="connsiteX21" fmla="*/ 6013555 w 6013555"/>
              <a:gd name="connsiteY21" fmla="*/ 2800741 h 282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13555" h="2820379">
                <a:moveTo>
                  <a:pt x="0" y="2816174"/>
                </a:moveTo>
                <a:cubicBezTo>
                  <a:pt x="413941" y="2829271"/>
                  <a:pt x="513115" y="2809664"/>
                  <a:pt x="712893" y="2786454"/>
                </a:cubicBezTo>
                <a:cubicBezTo>
                  <a:pt x="912671" y="2763244"/>
                  <a:pt x="1045474" y="2754703"/>
                  <a:pt x="1198668" y="2676916"/>
                </a:cubicBezTo>
                <a:cubicBezTo>
                  <a:pt x="1351862" y="2599129"/>
                  <a:pt x="1493149" y="2508642"/>
                  <a:pt x="1632055" y="2319729"/>
                </a:cubicBezTo>
                <a:cubicBezTo>
                  <a:pt x="1770961" y="2130816"/>
                  <a:pt x="1916218" y="1802204"/>
                  <a:pt x="2032105" y="1543441"/>
                </a:cubicBezTo>
                <a:cubicBezTo>
                  <a:pt x="2147992" y="1284678"/>
                  <a:pt x="2253561" y="955272"/>
                  <a:pt x="2327380" y="767153"/>
                </a:cubicBezTo>
                <a:cubicBezTo>
                  <a:pt x="2401199" y="579034"/>
                  <a:pt x="2423424" y="519503"/>
                  <a:pt x="2475018" y="414728"/>
                </a:cubicBezTo>
                <a:cubicBezTo>
                  <a:pt x="2526612" y="309953"/>
                  <a:pt x="2596696" y="199762"/>
                  <a:pt x="2636943" y="138503"/>
                </a:cubicBezTo>
                <a:cubicBezTo>
                  <a:pt x="2677190" y="77244"/>
                  <a:pt x="2685546" y="70191"/>
                  <a:pt x="2716502" y="47172"/>
                </a:cubicBezTo>
                <a:cubicBezTo>
                  <a:pt x="2747458" y="24153"/>
                  <a:pt x="2789903" y="3566"/>
                  <a:pt x="2822680" y="391"/>
                </a:cubicBezTo>
                <a:cubicBezTo>
                  <a:pt x="2855458" y="-2784"/>
                  <a:pt x="2884335" y="13975"/>
                  <a:pt x="2913167" y="28122"/>
                </a:cubicBezTo>
                <a:cubicBezTo>
                  <a:pt x="2941999" y="42269"/>
                  <a:pt x="2967097" y="58938"/>
                  <a:pt x="2995672" y="85272"/>
                </a:cubicBezTo>
                <a:cubicBezTo>
                  <a:pt x="3024247" y="111606"/>
                  <a:pt x="3037204" y="119561"/>
                  <a:pt x="3084618" y="186128"/>
                </a:cubicBezTo>
                <a:cubicBezTo>
                  <a:pt x="3132032" y="252695"/>
                  <a:pt x="3269048" y="547284"/>
                  <a:pt x="3317980" y="652853"/>
                </a:cubicBezTo>
                <a:cubicBezTo>
                  <a:pt x="3366912" y="758422"/>
                  <a:pt x="3353606" y="752072"/>
                  <a:pt x="3378212" y="819541"/>
                </a:cubicBezTo>
                <a:cubicBezTo>
                  <a:pt x="3402818" y="887010"/>
                  <a:pt x="3422475" y="942572"/>
                  <a:pt x="3465618" y="1057666"/>
                </a:cubicBezTo>
                <a:cubicBezTo>
                  <a:pt x="3508761" y="1172760"/>
                  <a:pt x="3568806" y="1348179"/>
                  <a:pt x="3637068" y="1510104"/>
                </a:cubicBezTo>
                <a:cubicBezTo>
                  <a:pt x="3705330" y="1672029"/>
                  <a:pt x="3780737" y="1864116"/>
                  <a:pt x="3875193" y="2029216"/>
                </a:cubicBezTo>
                <a:cubicBezTo>
                  <a:pt x="3969649" y="2194316"/>
                  <a:pt x="4069661" y="2382435"/>
                  <a:pt x="4203805" y="2500704"/>
                </a:cubicBezTo>
                <a:cubicBezTo>
                  <a:pt x="4337949" y="2618973"/>
                  <a:pt x="4483205" y="2690410"/>
                  <a:pt x="4680055" y="2738829"/>
                </a:cubicBezTo>
                <a:cubicBezTo>
                  <a:pt x="4876905" y="2787248"/>
                  <a:pt x="5162655" y="2780897"/>
                  <a:pt x="5384905" y="2791216"/>
                </a:cubicBezTo>
                <a:cubicBezTo>
                  <a:pt x="5607155" y="2801535"/>
                  <a:pt x="6013555" y="2800741"/>
                  <a:pt x="6013555" y="2800741"/>
                </a:cubicBezTo>
              </a:path>
            </a:pathLst>
          </a:custGeom>
          <a:noFill/>
          <a:ln w="28575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7">
                <a:extLst>
                  <a:ext uri="{FF2B5EF4-FFF2-40B4-BE49-F238E27FC236}">
                    <a16:creationId xmlns:a16="http://schemas.microsoft.com/office/drawing/2014/main" id="{7CCB6503-7284-7FF3-2B54-7899117D3D04}"/>
                  </a:ext>
                </a:extLst>
              </p:cNvPr>
              <p:cNvSpPr txBox="1"/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テキスト ボックス 7">
                <a:extLst>
                  <a:ext uri="{FF2B5EF4-FFF2-40B4-BE49-F238E27FC236}">
                    <a16:creationId xmlns:a16="http://schemas.microsoft.com/office/drawing/2014/main" id="{7CCB6503-7284-7FF3-2B54-7899117D3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560" y="3972506"/>
                <a:ext cx="282268" cy="4362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2268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9">
            <a:extLst>
              <a:ext uri="{FF2B5EF4-FFF2-40B4-BE49-F238E27FC236}">
                <a16:creationId xmlns:a16="http://schemas.microsoft.com/office/drawing/2014/main" id="{ACBE320E-0F82-F0F5-D456-D07AC7BC70A6}"/>
              </a:ext>
            </a:extLst>
          </p:cNvPr>
          <p:cNvSpPr/>
          <p:nvPr/>
        </p:nvSpPr>
        <p:spPr>
          <a:xfrm>
            <a:off x="5231904" y="3360259"/>
            <a:ext cx="1805154" cy="727137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POC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F9785F77-6979-484B-01E6-F3C12CC7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ja-JP" dirty="0"/>
              <a:t>Problems and solutions </a:t>
            </a:r>
            <a:endParaRPr lang="ja-JP" altLang="en-US" dirty="0"/>
          </a:p>
        </p:txBody>
      </p:sp>
      <p:sp>
        <p:nvSpPr>
          <p:cNvPr id="38" name="正方形/長方形 241">
            <a:extLst>
              <a:ext uri="{FF2B5EF4-FFF2-40B4-BE49-F238E27FC236}">
                <a16:creationId xmlns:a16="http://schemas.microsoft.com/office/drawing/2014/main" id="{14F32719-403C-2A86-EB6D-D7389B0B6E94}"/>
              </a:ext>
            </a:extLst>
          </p:cNvPr>
          <p:cNvSpPr/>
          <p:nvPr/>
        </p:nvSpPr>
        <p:spPr>
          <a:xfrm>
            <a:off x="1816886" y="4139256"/>
            <a:ext cx="1951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Bone1 shifting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3FD43FD-7E42-2ADC-F0FD-F71E1C0B1A8F}"/>
              </a:ext>
            </a:extLst>
          </p:cNvPr>
          <p:cNvGrpSpPr/>
          <p:nvPr/>
        </p:nvGrpSpPr>
        <p:grpSpPr>
          <a:xfrm>
            <a:off x="802640" y="4546032"/>
            <a:ext cx="3904228" cy="2160640"/>
            <a:chOff x="802640" y="4546032"/>
            <a:chExt cx="3904228" cy="2160640"/>
          </a:xfrm>
        </p:grpSpPr>
        <p:sp>
          <p:nvSpPr>
            <p:cNvPr id="11" name="任意形状 155">
              <a:extLst>
                <a:ext uri="{FF2B5EF4-FFF2-40B4-BE49-F238E27FC236}">
                  <a16:creationId xmlns:a16="http://schemas.microsoft.com/office/drawing/2014/main" id="{DA8D4E63-99DA-4FD2-21FE-324A29A4A503}"/>
                </a:ext>
              </a:extLst>
            </p:cNvPr>
            <p:cNvSpPr/>
            <p:nvPr/>
          </p:nvSpPr>
          <p:spPr>
            <a:xfrm>
              <a:off x="2075740" y="5012821"/>
              <a:ext cx="2199538" cy="1608006"/>
            </a:xfrm>
            <a:custGeom>
              <a:avLst/>
              <a:gdLst>
                <a:gd name="connsiteX0" fmla="*/ 172832 w 4748668"/>
                <a:gd name="connsiteY0" fmla="*/ 3438932 h 3471589"/>
                <a:gd name="connsiteX1" fmla="*/ 9546 w 4748668"/>
                <a:gd name="connsiteY1" fmla="*/ 2981732 h 3471589"/>
                <a:gd name="connsiteX2" fmla="*/ 423203 w 4748668"/>
                <a:gd name="connsiteY2" fmla="*/ 1969360 h 3471589"/>
                <a:gd name="connsiteX3" fmla="*/ 738889 w 4748668"/>
                <a:gd name="connsiteY3" fmla="*/ 1011417 h 3471589"/>
                <a:gd name="connsiteX4" fmla="*/ 793317 w 4748668"/>
                <a:gd name="connsiteY4" fmla="*/ 608646 h 3471589"/>
                <a:gd name="connsiteX5" fmla="*/ 891289 w 4748668"/>
                <a:gd name="connsiteY5" fmla="*/ 488903 h 3471589"/>
                <a:gd name="connsiteX6" fmla="*/ 1217860 w 4748668"/>
                <a:gd name="connsiteY6" fmla="*/ 249417 h 3471589"/>
                <a:gd name="connsiteX7" fmla="*/ 1903660 w 4748668"/>
                <a:gd name="connsiteY7" fmla="*/ 20817 h 3471589"/>
                <a:gd name="connsiteX8" fmla="*/ 2698317 w 4748668"/>
                <a:gd name="connsiteY8" fmla="*/ 42589 h 3471589"/>
                <a:gd name="connsiteX9" fmla="*/ 3536517 w 4748668"/>
                <a:gd name="connsiteY9" fmla="*/ 303846 h 3471589"/>
                <a:gd name="connsiteX10" fmla="*/ 4167889 w 4748668"/>
                <a:gd name="connsiteY10" fmla="*/ 1098503 h 3471589"/>
                <a:gd name="connsiteX11" fmla="*/ 4320289 w 4748668"/>
                <a:gd name="connsiteY11" fmla="*/ 1697217 h 3471589"/>
                <a:gd name="connsiteX12" fmla="*/ 4559775 w 4748668"/>
                <a:gd name="connsiteY12" fmla="*/ 2295932 h 3471589"/>
                <a:gd name="connsiteX13" fmla="*/ 4744832 w 4748668"/>
                <a:gd name="connsiteY13" fmla="*/ 2731360 h 3471589"/>
                <a:gd name="connsiteX14" fmla="*/ 4646860 w 4748668"/>
                <a:gd name="connsiteY14" fmla="*/ 3188560 h 3471589"/>
                <a:gd name="connsiteX15" fmla="*/ 4222317 w 4748668"/>
                <a:gd name="connsiteY15" fmla="*/ 3471589 h 347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48668" h="3471589">
                  <a:moveTo>
                    <a:pt x="172832" y="3438932"/>
                  </a:moveTo>
                  <a:cubicBezTo>
                    <a:pt x="70324" y="3332796"/>
                    <a:pt x="-32183" y="3226661"/>
                    <a:pt x="9546" y="2981732"/>
                  </a:cubicBezTo>
                  <a:cubicBezTo>
                    <a:pt x="51275" y="2736803"/>
                    <a:pt x="301646" y="2297746"/>
                    <a:pt x="423203" y="1969360"/>
                  </a:cubicBezTo>
                  <a:cubicBezTo>
                    <a:pt x="544760" y="1640974"/>
                    <a:pt x="677203" y="1238203"/>
                    <a:pt x="738889" y="1011417"/>
                  </a:cubicBezTo>
                  <a:cubicBezTo>
                    <a:pt x="800575" y="784631"/>
                    <a:pt x="767917" y="695732"/>
                    <a:pt x="793317" y="608646"/>
                  </a:cubicBezTo>
                  <a:cubicBezTo>
                    <a:pt x="818717" y="521560"/>
                    <a:pt x="820532" y="548774"/>
                    <a:pt x="891289" y="488903"/>
                  </a:cubicBezTo>
                  <a:cubicBezTo>
                    <a:pt x="962046" y="429032"/>
                    <a:pt x="1049132" y="327431"/>
                    <a:pt x="1217860" y="249417"/>
                  </a:cubicBezTo>
                  <a:cubicBezTo>
                    <a:pt x="1386588" y="171403"/>
                    <a:pt x="1656917" y="55288"/>
                    <a:pt x="1903660" y="20817"/>
                  </a:cubicBezTo>
                  <a:cubicBezTo>
                    <a:pt x="2150403" y="-13654"/>
                    <a:pt x="2426174" y="-4582"/>
                    <a:pt x="2698317" y="42589"/>
                  </a:cubicBezTo>
                  <a:cubicBezTo>
                    <a:pt x="2970460" y="89760"/>
                    <a:pt x="3291588" y="127860"/>
                    <a:pt x="3536517" y="303846"/>
                  </a:cubicBezTo>
                  <a:cubicBezTo>
                    <a:pt x="3781446" y="479832"/>
                    <a:pt x="4037260" y="866274"/>
                    <a:pt x="4167889" y="1098503"/>
                  </a:cubicBezTo>
                  <a:cubicBezTo>
                    <a:pt x="4298518" y="1330731"/>
                    <a:pt x="4254975" y="1497646"/>
                    <a:pt x="4320289" y="1697217"/>
                  </a:cubicBezTo>
                  <a:cubicBezTo>
                    <a:pt x="4385603" y="1896788"/>
                    <a:pt x="4489018" y="2123575"/>
                    <a:pt x="4559775" y="2295932"/>
                  </a:cubicBezTo>
                  <a:cubicBezTo>
                    <a:pt x="4630532" y="2468289"/>
                    <a:pt x="4730318" y="2582589"/>
                    <a:pt x="4744832" y="2731360"/>
                  </a:cubicBezTo>
                  <a:cubicBezTo>
                    <a:pt x="4759346" y="2880131"/>
                    <a:pt x="4733946" y="3065189"/>
                    <a:pt x="4646860" y="3188560"/>
                  </a:cubicBezTo>
                  <a:cubicBezTo>
                    <a:pt x="4559774" y="3311931"/>
                    <a:pt x="4391045" y="3391760"/>
                    <a:pt x="4222317" y="3471589"/>
                  </a:cubicBezTo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  <a:shade val="30000"/>
                    <a:satMod val="115000"/>
                  </a:schemeClr>
                </a:gs>
                <a:gs pos="50000">
                  <a:schemeClr val="accent1">
                    <a:lumMod val="75000"/>
                    <a:shade val="67500"/>
                    <a:satMod val="115000"/>
                  </a:schemeClr>
                </a:gs>
                <a:gs pos="100000">
                  <a:schemeClr val="accent1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0AD07B12-DBC6-B509-CF01-B65685B10A33}"/>
                </a:ext>
              </a:extLst>
            </p:cNvPr>
            <p:cNvSpPr/>
            <p:nvPr/>
          </p:nvSpPr>
          <p:spPr>
            <a:xfrm>
              <a:off x="2108362" y="5098666"/>
              <a:ext cx="2134293" cy="1608006"/>
            </a:xfrm>
            <a:custGeom>
              <a:avLst/>
              <a:gdLst>
                <a:gd name="connsiteX0" fmla="*/ 0 w 2134293"/>
                <a:gd name="connsiteY0" fmla="*/ 1362523 h 1453963"/>
                <a:gd name="connsiteX1" fmla="*/ 284480 w 2134293"/>
                <a:gd name="connsiteY1" fmla="*/ 620843 h 1453963"/>
                <a:gd name="connsiteX2" fmla="*/ 355600 w 2134293"/>
                <a:gd name="connsiteY2" fmla="*/ 194123 h 1453963"/>
                <a:gd name="connsiteX3" fmla="*/ 934720 w 2134293"/>
                <a:gd name="connsiteY3" fmla="*/ 1083 h 1453963"/>
                <a:gd name="connsiteX4" fmla="*/ 1615440 w 2134293"/>
                <a:gd name="connsiteY4" fmla="*/ 133163 h 1453963"/>
                <a:gd name="connsiteX5" fmla="*/ 1910080 w 2134293"/>
                <a:gd name="connsiteY5" fmla="*/ 478603 h 1453963"/>
                <a:gd name="connsiteX6" fmla="*/ 2011680 w 2134293"/>
                <a:gd name="connsiteY6" fmla="*/ 915483 h 1453963"/>
                <a:gd name="connsiteX7" fmla="*/ 2133600 w 2134293"/>
                <a:gd name="connsiteY7" fmla="*/ 1189803 h 1453963"/>
                <a:gd name="connsiteX8" fmla="*/ 2052320 w 2134293"/>
                <a:gd name="connsiteY8" fmla="*/ 1453963 h 145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93" h="1453963">
                  <a:moveTo>
                    <a:pt x="0" y="1362523"/>
                  </a:moveTo>
                  <a:cubicBezTo>
                    <a:pt x="112606" y="1089049"/>
                    <a:pt x="225213" y="815576"/>
                    <a:pt x="284480" y="620843"/>
                  </a:cubicBezTo>
                  <a:cubicBezTo>
                    <a:pt x="343747" y="426110"/>
                    <a:pt x="247227" y="297416"/>
                    <a:pt x="355600" y="194123"/>
                  </a:cubicBezTo>
                  <a:cubicBezTo>
                    <a:pt x="463973" y="90830"/>
                    <a:pt x="724747" y="11243"/>
                    <a:pt x="934720" y="1083"/>
                  </a:cubicBezTo>
                  <a:cubicBezTo>
                    <a:pt x="1144693" y="-9077"/>
                    <a:pt x="1452880" y="53576"/>
                    <a:pt x="1615440" y="133163"/>
                  </a:cubicBezTo>
                  <a:cubicBezTo>
                    <a:pt x="1778000" y="212750"/>
                    <a:pt x="1844040" y="348216"/>
                    <a:pt x="1910080" y="478603"/>
                  </a:cubicBezTo>
                  <a:cubicBezTo>
                    <a:pt x="1976120" y="608990"/>
                    <a:pt x="1974427" y="796950"/>
                    <a:pt x="2011680" y="915483"/>
                  </a:cubicBezTo>
                  <a:cubicBezTo>
                    <a:pt x="2048933" y="1034016"/>
                    <a:pt x="2126827" y="1100056"/>
                    <a:pt x="2133600" y="1189803"/>
                  </a:cubicBezTo>
                  <a:cubicBezTo>
                    <a:pt x="2140373" y="1279550"/>
                    <a:pt x="2096346" y="1366756"/>
                    <a:pt x="2052320" y="1453963"/>
                  </a:cubicBezTo>
                </a:path>
              </a:pathLst>
            </a:custGeom>
            <a:noFill/>
            <a:ln w="228600"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任意形状 22">
              <a:extLst>
                <a:ext uri="{FF2B5EF4-FFF2-40B4-BE49-F238E27FC236}">
                  <a16:creationId xmlns:a16="http://schemas.microsoft.com/office/drawing/2014/main" id="{A59B6474-D941-E795-3A74-7FBD155DB595}"/>
                </a:ext>
              </a:extLst>
            </p:cNvPr>
            <p:cNvSpPr/>
            <p:nvPr/>
          </p:nvSpPr>
          <p:spPr>
            <a:xfrm>
              <a:off x="804242" y="4546032"/>
              <a:ext cx="2199538" cy="1608006"/>
            </a:xfrm>
            <a:custGeom>
              <a:avLst/>
              <a:gdLst>
                <a:gd name="connsiteX0" fmla="*/ 172832 w 4748668"/>
                <a:gd name="connsiteY0" fmla="*/ 3438932 h 3471589"/>
                <a:gd name="connsiteX1" fmla="*/ 9546 w 4748668"/>
                <a:gd name="connsiteY1" fmla="*/ 2981732 h 3471589"/>
                <a:gd name="connsiteX2" fmla="*/ 423203 w 4748668"/>
                <a:gd name="connsiteY2" fmla="*/ 1969360 h 3471589"/>
                <a:gd name="connsiteX3" fmla="*/ 738889 w 4748668"/>
                <a:gd name="connsiteY3" fmla="*/ 1011417 h 3471589"/>
                <a:gd name="connsiteX4" fmla="*/ 793317 w 4748668"/>
                <a:gd name="connsiteY4" fmla="*/ 608646 h 3471589"/>
                <a:gd name="connsiteX5" fmla="*/ 891289 w 4748668"/>
                <a:gd name="connsiteY5" fmla="*/ 488903 h 3471589"/>
                <a:gd name="connsiteX6" fmla="*/ 1217860 w 4748668"/>
                <a:gd name="connsiteY6" fmla="*/ 249417 h 3471589"/>
                <a:gd name="connsiteX7" fmla="*/ 1903660 w 4748668"/>
                <a:gd name="connsiteY7" fmla="*/ 20817 h 3471589"/>
                <a:gd name="connsiteX8" fmla="*/ 2698317 w 4748668"/>
                <a:gd name="connsiteY8" fmla="*/ 42589 h 3471589"/>
                <a:gd name="connsiteX9" fmla="*/ 3536517 w 4748668"/>
                <a:gd name="connsiteY9" fmla="*/ 303846 h 3471589"/>
                <a:gd name="connsiteX10" fmla="*/ 4167889 w 4748668"/>
                <a:gd name="connsiteY10" fmla="*/ 1098503 h 3471589"/>
                <a:gd name="connsiteX11" fmla="*/ 4320289 w 4748668"/>
                <a:gd name="connsiteY11" fmla="*/ 1697217 h 3471589"/>
                <a:gd name="connsiteX12" fmla="*/ 4559775 w 4748668"/>
                <a:gd name="connsiteY12" fmla="*/ 2295932 h 3471589"/>
                <a:gd name="connsiteX13" fmla="*/ 4744832 w 4748668"/>
                <a:gd name="connsiteY13" fmla="*/ 2731360 h 3471589"/>
                <a:gd name="connsiteX14" fmla="*/ 4646860 w 4748668"/>
                <a:gd name="connsiteY14" fmla="*/ 3188560 h 3471589"/>
                <a:gd name="connsiteX15" fmla="*/ 4222317 w 4748668"/>
                <a:gd name="connsiteY15" fmla="*/ 3471589 h 3471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48668" h="3471589">
                  <a:moveTo>
                    <a:pt x="172832" y="3438932"/>
                  </a:moveTo>
                  <a:cubicBezTo>
                    <a:pt x="70324" y="3332796"/>
                    <a:pt x="-32183" y="3226661"/>
                    <a:pt x="9546" y="2981732"/>
                  </a:cubicBezTo>
                  <a:cubicBezTo>
                    <a:pt x="51275" y="2736803"/>
                    <a:pt x="301646" y="2297746"/>
                    <a:pt x="423203" y="1969360"/>
                  </a:cubicBezTo>
                  <a:cubicBezTo>
                    <a:pt x="544760" y="1640974"/>
                    <a:pt x="677203" y="1238203"/>
                    <a:pt x="738889" y="1011417"/>
                  </a:cubicBezTo>
                  <a:cubicBezTo>
                    <a:pt x="800575" y="784631"/>
                    <a:pt x="767917" y="695732"/>
                    <a:pt x="793317" y="608646"/>
                  </a:cubicBezTo>
                  <a:cubicBezTo>
                    <a:pt x="818717" y="521560"/>
                    <a:pt x="820532" y="548774"/>
                    <a:pt x="891289" y="488903"/>
                  </a:cubicBezTo>
                  <a:cubicBezTo>
                    <a:pt x="962046" y="429032"/>
                    <a:pt x="1049132" y="327431"/>
                    <a:pt x="1217860" y="249417"/>
                  </a:cubicBezTo>
                  <a:cubicBezTo>
                    <a:pt x="1386588" y="171403"/>
                    <a:pt x="1656917" y="55288"/>
                    <a:pt x="1903660" y="20817"/>
                  </a:cubicBezTo>
                  <a:cubicBezTo>
                    <a:pt x="2150403" y="-13654"/>
                    <a:pt x="2426174" y="-4582"/>
                    <a:pt x="2698317" y="42589"/>
                  </a:cubicBezTo>
                  <a:cubicBezTo>
                    <a:pt x="2970460" y="89760"/>
                    <a:pt x="3291588" y="127860"/>
                    <a:pt x="3536517" y="303846"/>
                  </a:cubicBezTo>
                  <a:cubicBezTo>
                    <a:pt x="3781446" y="479832"/>
                    <a:pt x="4037260" y="866274"/>
                    <a:pt x="4167889" y="1098503"/>
                  </a:cubicBezTo>
                  <a:cubicBezTo>
                    <a:pt x="4298518" y="1330731"/>
                    <a:pt x="4254975" y="1497646"/>
                    <a:pt x="4320289" y="1697217"/>
                  </a:cubicBezTo>
                  <a:cubicBezTo>
                    <a:pt x="4385603" y="1896788"/>
                    <a:pt x="4489018" y="2123575"/>
                    <a:pt x="4559775" y="2295932"/>
                  </a:cubicBezTo>
                  <a:cubicBezTo>
                    <a:pt x="4630532" y="2468289"/>
                    <a:pt x="4730318" y="2582589"/>
                    <a:pt x="4744832" y="2731360"/>
                  </a:cubicBezTo>
                  <a:cubicBezTo>
                    <a:pt x="4759346" y="2880131"/>
                    <a:pt x="4733946" y="3065189"/>
                    <a:pt x="4646860" y="3188560"/>
                  </a:cubicBezTo>
                  <a:cubicBezTo>
                    <a:pt x="4559774" y="3311931"/>
                    <a:pt x="4391045" y="3391760"/>
                    <a:pt x="4222317" y="3471589"/>
                  </a:cubicBezTo>
                </a:path>
              </a:pathLst>
            </a:cu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29" name="フリーフォーム: 図形 28">
              <a:extLst>
                <a:ext uri="{FF2B5EF4-FFF2-40B4-BE49-F238E27FC236}">
                  <a16:creationId xmlns:a16="http://schemas.microsoft.com/office/drawing/2014/main" id="{1643B57A-0CAC-8738-042C-D47CC84E4FB6}"/>
                </a:ext>
              </a:extLst>
            </p:cNvPr>
            <p:cNvSpPr/>
            <p:nvPr/>
          </p:nvSpPr>
          <p:spPr>
            <a:xfrm>
              <a:off x="802640" y="4631877"/>
              <a:ext cx="2134293" cy="1608006"/>
            </a:xfrm>
            <a:custGeom>
              <a:avLst/>
              <a:gdLst>
                <a:gd name="connsiteX0" fmla="*/ 0 w 2134293"/>
                <a:gd name="connsiteY0" fmla="*/ 1362523 h 1453963"/>
                <a:gd name="connsiteX1" fmla="*/ 284480 w 2134293"/>
                <a:gd name="connsiteY1" fmla="*/ 620843 h 1453963"/>
                <a:gd name="connsiteX2" fmla="*/ 355600 w 2134293"/>
                <a:gd name="connsiteY2" fmla="*/ 194123 h 1453963"/>
                <a:gd name="connsiteX3" fmla="*/ 934720 w 2134293"/>
                <a:gd name="connsiteY3" fmla="*/ 1083 h 1453963"/>
                <a:gd name="connsiteX4" fmla="*/ 1615440 w 2134293"/>
                <a:gd name="connsiteY4" fmla="*/ 133163 h 1453963"/>
                <a:gd name="connsiteX5" fmla="*/ 1910080 w 2134293"/>
                <a:gd name="connsiteY5" fmla="*/ 478603 h 1453963"/>
                <a:gd name="connsiteX6" fmla="*/ 2011680 w 2134293"/>
                <a:gd name="connsiteY6" fmla="*/ 915483 h 1453963"/>
                <a:gd name="connsiteX7" fmla="*/ 2133600 w 2134293"/>
                <a:gd name="connsiteY7" fmla="*/ 1189803 h 1453963"/>
                <a:gd name="connsiteX8" fmla="*/ 2052320 w 2134293"/>
                <a:gd name="connsiteY8" fmla="*/ 1453963 h 1453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4293" h="1453963">
                  <a:moveTo>
                    <a:pt x="0" y="1362523"/>
                  </a:moveTo>
                  <a:cubicBezTo>
                    <a:pt x="112606" y="1089049"/>
                    <a:pt x="225213" y="815576"/>
                    <a:pt x="284480" y="620843"/>
                  </a:cubicBezTo>
                  <a:cubicBezTo>
                    <a:pt x="343747" y="426110"/>
                    <a:pt x="247227" y="297416"/>
                    <a:pt x="355600" y="194123"/>
                  </a:cubicBezTo>
                  <a:cubicBezTo>
                    <a:pt x="463973" y="90830"/>
                    <a:pt x="724747" y="11243"/>
                    <a:pt x="934720" y="1083"/>
                  </a:cubicBezTo>
                  <a:cubicBezTo>
                    <a:pt x="1144693" y="-9077"/>
                    <a:pt x="1452880" y="53576"/>
                    <a:pt x="1615440" y="133163"/>
                  </a:cubicBezTo>
                  <a:cubicBezTo>
                    <a:pt x="1778000" y="212750"/>
                    <a:pt x="1844040" y="348216"/>
                    <a:pt x="1910080" y="478603"/>
                  </a:cubicBezTo>
                  <a:cubicBezTo>
                    <a:pt x="1976120" y="608990"/>
                    <a:pt x="1974427" y="796950"/>
                    <a:pt x="2011680" y="915483"/>
                  </a:cubicBezTo>
                  <a:cubicBezTo>
                    <a:pt x="2048933" y="1034016"/>
                    <a:pt x="2126827" y="1100056"/>
                    <a:pt x="2133600" y="1189803"/>
                  </a:cubicBezTo>
                  <a:cubicBezTo>
                    <a:pt x="2140373" y="1279550"/>
                    <a:pt x="2096346" y="1366756"/>
                    <a:pt x="2052320" y="1453963"/>
                  </a:cubicBezTo>
                </a:path>
              </a:pathLst>
            </a:custGeom>
            <a:noFill/>
            <a:ln w="2286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00FBD585-FCBB-02EF-3F41-1BEAD2EBDF3E}"/>
                </a:ext>
              </a:extLst>
            </p:cNvPr>
            <p:cNvCxnSpPr>
              <a:cxnSpLocks/>
            </p:cNvCxnSpPr>
            <p:nvPr/>
          </p:nvCxnSpPr>
          <p:spPr>
            <a:xfrm>
              <a:off x="2551164" y="5023905"/>
              <a:ext cx="774215" cy="112929"/>
            </a:xfrm>
            <a:prstGeom prst="straightConnector1">
              <a:avLst/>
            </a:prstGeom>
            <a:ln w="762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1">
              <a:extLst>
                <a:ext uri="{FF2B5EF4-FFF2-40B4-BE49-F238E27FC236}">
                  <a16:creationId xmlns:a16="http://schemas.microsoft.com/office/drawing/2014/main" id="{005BE4C2-B64F-AB84-5C0C-FC73B0DBD516}"/>
                </a:ext>
              </a:extLst>
            </p:cNvPr>
            <p:cNvSpPr/>
            <p:nvPr/>
          </p:nvSpPr>
          <p:spPr>
            <a:xfrm>
              <a:off x="2741265" y="4590988"/>
              <a:ext cx="196560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Bone2 shifting</a:t>
              </a:r>
            </a:p>
          </p:txBody>
        </p:sp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A81CB0B6-7579-5558-1CFB-093469C6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7" b="89918" l="8683" r="89970">
                        <a14:foregroundMark x1="8683" y1="14609" x2="8832" y2="23868"/>
                        <a14:foregroundMark x1="34731" y1="51646" x2="36377" y2="50206"/>
                        <a14:foregroundMark x1="37725" y1="48148" x2="38772" y2="48971"/>
                        <a14:foregroundMark x1="80240" y1="86008" x2="82036" y2="86420"/>
                        <a14:foregroundMark x1="84132" y1="85391" x2="83683" y2="880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8088" y="1577179"/>
            <a:ext cx="5090601" cy="3703641"/>
          </a:xfrm>
          <a:prstGeom prst="rect">
            <a:avLst/>
          </a:prstGeom>
        </p:spPr>
      </p:pic>
      <p:sp>
        <p:nvSpPr>
          <p:cNvPr id="32" name="テキスト ボックス 16">
            <a:extLst>
              <a:ext uri="{FF2B5EF4-FFF2-40B4-BE49-F238E27FC236}">
                <a16:creationId xmlns:a16="http://schemas.microsoft.com/office/drawing/2014/main" id="{59373D92-9754-F734-0527-D2792D7FC022}"/>
              </a:ext>
            </a:extLst>
          </p:cNvPr>
          <p:cNvSpPr txBox="1"/>
          <p:nvPr/>
        </p:nvSpPr>
        <p:spPr>
          <a:xfrm>
            <a:off x="6777946" y="4912479"/>
            <a:ext cx="487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peak position leads JSN</a:t>
            </a:r>
            <a:b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sub-pixel resolution.</a:t>
            </a:r>
          </a:p>
        </p:txBody>
      </p: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1783396B-B4D6-7F1C-4558-DE663DF58FA5}"/>
              </a:ext>
            </a:extLst>
          </p:cNvPr>
          <p:cNvCxnSpPr>
            <a:cxnSpLocks/>
          </p:cNvCxnSpPr>
          <p:nvPr/>
        </p:nvCxnSpPr>
        <p:spPr>
          <a:xfrm flipV="1">
            <a:off x="7320136" y="4087396"/>
            <a:ext cx="3054978" cy="143903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E1B6F2B1-8806-075D-FE52-591BF5775355}"/>
              </a:ext>
            </a:extLst>
          </p:cNvPr>
          <p:cNvCxnSpPr>
            <a:cxnSpLocks/>
          </p:cNvCxnSpPr>
          <p:nvPr/>
        </p:nvCxnSpPr>
        <p:spPr>
          <a:xfrm flipV="1">
            <a:off x="7320136" y="4005064"/>
            <a:ext cx="1224136" cy="221318"/>
          </a:xfrm>
          <a:prstGeom prst="straightConnector1">
            <a:avLst/>
          </a:prstGeom>
          <a:ln w="762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3B2023B-2DD3-AE53-D997-79BAE091EAA8}"/>
              </a:ext>
            </a:extLst>
          </p:cNvPr>
          <p:cNvCxnSpPr>
            <a:cxnSpLocks/>
          </p:cNvCxnSpPr>
          <p:nvPr/>
        </p:nvCxnSpPr>
        <p:spPr>
          <a:xfrm>
            <a:off x="8544272" y="2694419"/>
            <a:ext cx="1728192" cy="0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形状 154">
            <a:extLst>
              <a:ext uri="{FF2B5EF4-FFF2-40B4-BE49-F238E27FC236}">
                <a16:creationId xmlns:a16="http://schemas.microsoft.com/office/drawing/2014/main" id="{2B232E4D-4896-A4D0-4166-FE1B2181D9AD}"/>
              </a:ext>
            </a:extLst>
          </p:cNvPr>
          <p:cNvSpPr/>
          <p:nvPr/>
        </p:nvSpPr>
        <p:spPr>
          <a:xfrm>
            <a:off x="2400828" y="2572394"/>
            <a:ext cx="2046551" cy="1620264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15" name="任意形状 181">
            <a:extLst>
              <a:ext uri="{FF2B5EF4-FFF2-40B4-BE49-F238E27FC236}">
                <a16:creationId xmlns:a16="http://schemas.microsoft.com/office/drawing/2014/main" id="{7281FE26-50B8-2BA6-0AD6-39163B067997}"/>
              </a:ext>
            </a:extLst>
          </p:cNvPr>
          <p:cNvSpPr/>
          <p:nvPr/>
        </p:nvSpPr>
        <p:spPr>
          <a:xfrm>
            <a:off x="2404131" y="2540191"/>
            <a:ext cx="1996472" cy="1580617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noFill/>
          <a:ln w="228600">
            <a:gradFill flip="none" rotWithShape="1">
              <a:gsLst>
                <a:gs pos="0">
                  <a:schemeClr val="tx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任意形状 19">
            <a:extLst>
              <a:ext uri="{FF2B5EF4-FFF2-40B4-BE49-F238E27FC236}">
                <a16:creationId xmlns:a16="http://schemas.microsoft.com/office/drawing/2014/main" id="{6C73E350-830A-6403-0A4A-A07A237B9A2E}"/>
              </a:ext>
            </a:extLst>
          </p:cNvPr>
          <p:cNvSpPr/>
          <p:nvPr/>
        </p:nvSpPr>
        <p:spPr>
          <a:xfrm>
            <a:off x="1129330" y="2105605"/>
            <a:ext cx="2046551" cy="1620264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19" name="任意形状 181">
            <a:extLst>
              <a:ext uri="{FF2B5EF4-FFF2-40B4-BE49-F238E27FC236}">
                <a16:creationId xmlns:a16="http://schemas.microsoft.com/office/drawing/2014/main" id="{2F20A122-A874-A554-2898-CD46B7898195}"/>
              </a:ext>
            </a:extLst>
          </p:cNvPr>
          <p:cNvSpPr/>
          <p:nvPr/>
        </p:nvSpPr>
        <p:spPr>
          <a:xfrm>
            <a:off x="1179037" y="2111073"/>
            <a:ext cx="1996472" cy="1605959"/>
          </a:xfrm>
          <a:custGeom>
            <a:avLst/>
            <a:gdLst>
              <a:gd name="connsiteX0" fmla="*/ 832968 w 4418378"/>
              <a:gd name="connsiteY0" fmla="*/ 32657 h 3498053"/>
              <a:gd name="connsiteX1" fmla="*/ 680568 w 4418378"/>
              <a:gd name="connsiteY1" fmla="*/ 772886 h 3498053"/>
              <a:gd name="connsiteX2" fmla="*/ 364882 w 4418378"/>
              <a:gd name="connsiteY2" fmla="*/ 1436914 h 3498053"/>
              <a:gd name="connsiteX3" fmla="*/ 49196 w 4418378"/>
              <a:gd name="connsiteY3" fmla="*/ 1981200 h 3498053"/>
              <a:gd name="connsiteX4" fmla="*/ 27425 w 4418378"/>
              <a:gd name="connsiteY4" fmla="*/ 2590800 h 3498053"/>
              <a:gd name="connsiteX5" fmla="*/ 310454 w 4418378"/>
              <a:gd name="connsiteY5" fmla="*/ 3331029 h 3498053"/>
              <a:gd name="connsiteX6" fmla="*/ 941825 w 4418378"/>
              <a:gd name="connsiteY6" fmla="*/ 3135086 h 3498053"/>
              <a:gd name="connsiteX7" fmla="*/ 1409911 w 4418378"/>
              <a:gd name="connsiteY7" fmla="*/ 3026229 h 3498053"/>
              <a:gd name="connsiteX8" fmla="*/ 1932425 w 4418378"/>
              <a:gd name="connsiteY8" fmla="*/ 2971800 h 3498053"/>
              <a:gd name="connsiteX9" fmla="*/ 2650882 w 4418378"/>
              <a:gd name="connsiteY9" fmla="*/ 3080657 h 3498053"/>
              <a:gd name="connsiteX10" fmla="*/ 3608825 w 4418378"/>
              <a:gd name="connsiteY10" fmla="*/ 3461657 h 3498053"/>
              <a:gd name="connsiteX11" fmla="*/ 4000711 w 4418378"/>
              <a:gd name="connsiteY11" fmla="*/ 3396343 h 3498053"/>
              <a:gd name="connsiteX12" fmla="*/ 4381711 w 4418378"/>
              <a:gd name="connsiteY12" fmla="*/ 2699657 h 3498053"/>
              <a:gd name="connsiteX13" fmla="*/ 4349054 w 4418378"/>
              <a:gd name="connsiteY13" fmla="*/ 1948543 h 3498053"/>
              <a:gd name="connsiteX14" fmla="*/ 3902739 w 4418378"/>
              <a:gd name="connsiteY14" fmla="*/ 881743 h 3498053"/>
              <a:gd name="connsiteX15" fmla="*/ 3576168 w 4418378"/>
              <a:gd name="connsiteY15" fmla="*/ 0 h 34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8378" h="3498053">
                <a:moveTo>
                  <a:pt x="832968" y="32657"/>
                </a:moveTo>
                <a:cubicBezTo>
                  <a:pt x="795775" y="285750"/>
                  <a:pt x="758582" y="538843"/>
                  <a:pt x="680568" y="772886"/>
                </a:cubicBezTo>
                <a:cubicBezTo>
                  <a:pt x="602554" y="1006929"/>
                  <a:pt x="470111" y="1235528"/>
                  <a:pt x="364882" y="1436914"/>
                </a:cubicBezTo>
                <a:cubicBezTo>
                  <a:pt x="259653" y="1638300"/>
                  <a:pt x="105439" y="1788886"/>
                  <a:pt x="49196" y="1981200"/>
                </a:cubicBezTo>
                <a:cubicBezTo>
                  <a:pt x="-7047" y="2173514"/>
                  <a:pt x="-16118" y="2365829"/>
                  <a:pt x="27425" y="2590800"/>
                </a:cubicBezTo>
                <a:cubicBezTo>
                  <a:pt x="70968" y="2815771"/>
                  <a:pt x="158054" y="3240315"/>
                  <a:pt x="310454" y="3331029"/>
                </a:cubicBezTo>
                <a:cubicBezTo>
                  <a:pt x="462854" y="3421743"/>
                  <a:pt x="758582" y="3185886"/>
                  <a:pt x="941825" y="3135086"/>
                </a:cubicBezTo>
                <a:cubicBezTo>
                  <a:pt x="1125068" y="3084286"/>
                  <a:pt x="1244811" y="3053443"/>
                  <a:pt x="1409911" y="3026229"/>
                </a:cubicBezTo>
                <a:cubicBezTo>
                  <a:pt x="1575011" y="2999015"/>
                  <a:pt x="1725597" y="2962729"/>
                  <a:pt x="1932425" y="2971800"/>
                </a:cubicBezTo>
                <a:cubicBezTo>
                  <a:pt x="2139253" y="2980871"/>
                  <a:pt x="2371482" y="2999014"/>
                  <a:pt x="2650882" y="3080657"/>
                </a:cubicBezTo>
                <a:cubicBezTo>
                  <a:pt x="2930282" y="3162300"/>
                  <a:pt x="3383854" y="3409043"/>
                  <a:pt x="3608825" y="3461657"/>
                </a:cubicBezTo>
                <a:cubicBezTo>
                  <a:pt x="3833797" y="3514271"/>
                  <a:pt x="3871897" y="3523343"/>
                  <a:pt x="4000711" y="3396343"/>
                </a:cubicBezTo>
                <a:cubicBezTo>
                  <a:pt x="4129525" y="3269343"/>
                  <a:pt x="4323654" y="2940957"/>
                  <a:pt x="4381711" y="2699657"/>
                </a:cubicBezTo>
                <a:cubicBezTo>
                  <a:pt x="4439768" y="2458357"/>
                  <a:pt x="4428883" y="2251529"/>
                  <a:pt x="4349054" y="1948543"/>
                </a:cubicBezTo>
                <a:cubicBezTo>
                  <a:pt x="4269225" y="1645557"/>
                  <a:pt x="4031553" y="1206500"/>
                  <a:pt x="3902739" y="881743"/>
                </a:cubicBezTo>
                <a:cubicBezTo>
                  <a:pt x="3773925" y="556986"/>
                  <a:pt x="3675046" y="278493"/>
                  <a:pt x="3576168" y="0"/>
                </a:cubicBezTo>
              </a:path>
            </a:pathLst>
          </a:custGeom>
          <a:noFill/>
          <a:ln w="228600"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7BA3EAE3-65D8-F086-DB6E-6DA717695182}"/>
              </a:ext>
            </a:extLst>
          </p:cNvPr>
          <p:cNvCxnSpPr/>
          <p:nvPr/>
        </p:nvCxnSpPr>
        <p:spPr>
          <a:xfrm>
            <a:off x="2838441" y="3627677"/>
            <a:ext cx="720080" cy="21602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68488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/>
            <a:r>
              <a:rPr lang="en-US" altLang="ja-JP" dirty="0"/>
              <a:t>MATERIALS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9912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7B3B1A-63A7-590A-5E2C-3F120E3CA9C1}"/>
              </a:ext>
            </a:extLst>
          </p:cNvPr>
          <p:cNvSpPr/>
          <p:nvPr/>
        </p:nvSpPr>
        <p:spPr>
          <a:xfrm>
            <a:off x="4760844" y="2156791"/>
            <a:ext cx="7305260" cy="2355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図 14">
            <a:extLst>
              <a:ext uri="{FF2B5EF4-FFF2-40B4-BE49-F238E27FC236}">
                <a16:creationId xmlns:a16="http://schemas.microsoft.com/office/drawing/2014/main" id="{F20EF364-A31A-B80D-AA9C-391C371DE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" t="966" r="50906" b="18653"/>
          <a:stretch/>
        </p:blipFill>
        <p:spPr>
          <a:xfrm>
            <a:off x="294861" y="2624650"/>
            <a:ext cx="2124000" cy="1766268"/>
          </a:xfrm>
          <a:prstGeom prst="rect">
            <a:avLst/>
          </a:prstGeom>
        </p:spPr>
      </p:pic>
      <p:pic>
        <p:nvPicPr>
          <p:cNvPr id="8" name="図 14">
            <a:extLst>
              <a:ext uri="{FF2B5EF4-FFF2-40B4-BE49-F238E27FC236}">
                <a16:creationId xmlns:a16="http://schemas.microsoft.com/office/drawing/2014/main" id="{E3D70139-7264-9314-3A1B-A7A464730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75" t="966" r="445" b="18653"/>
          <a:stretch/>
        </p:blipFill>
        <p:spPr>
          <a:xfrm>
            <a:off x="2418861" y="2624650"/>
            <a:ext cx="2196000" cy="1766268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F4F4AA81-6D44-1DC3-C4FA-0CCC3FAF0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089725"/>
              </p:ext>
            </p:extLst>
          </p:nvPr>
        </p:nvGraphicFramePr>
        <p:xfrm>
          <a:off x="4939749" y="2719012"/>
          <a:ext cx="6957390" cy="15775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19130">
                  <a:extLst>
                    <a:ext uri="{9D8B030D-6E8A-4147-A177-3AD203B41FA5}">
                      <a16:colId xmlns:a16="http://schemas.microsoft.com/office/drawing/2014/main" val="3749312871"/>
                    </a:ext>
                  </a:extLst>
                </a:gridCol>
                <a:gridCol w="2319130">
                  <a:extLst>
                    <a:ext uri="{9D8B030D-6E8A-4147-A177-3AD203B41FA5}">
                      <a16:colId xmlns:a16="http://schemas.microsoft.com/office/drawing/2014/main" val="290573776"/>
                    </a:ext>
                  </a:extLst>
                </a:gridCol>
                <a:gridCol w="2319130">
                  <a:extLst>
                    <a:ext uri="{9D8B030D-6E8A-4147-A177-3AD203B41FA5}">
                      <a16:colId xmlns:a16="http://schemas.microsoft.com/office/drawing/2014/main" val="409129178"/>
                    </a:ext>
                  </a:extLst>
                </a:gridCol>
              </a:tblGrid>
              <a:tr h="238023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Bone cortex 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Cancellous bone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588045"/>
                  </a:ext>
                </a:extLst>
              </a:tr>
              <a:tr h="196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TMA : adhesive 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1:1.2 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1:5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437083"/>
                  </a:ext>
                </a:extLst>
              </a:tr>
              <a:tr h="2380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Particle Size(</a:t>
                      </a:r>
                      <a:r>
                        <a:rPr kumimoji="1" lang="el-GR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m) 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 </a:t>
                      </a:r>
                      <a:r>
                        <a:rPr kumimoji="1" lang="zh-CN" altLang="en-US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∼ </a:t>
                      </a: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 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 </a:t>
                      </a:r>
                      <a:r>
                        <a:rPr kumimoji="1" lang="zh-CN" altLang="en-US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∼ </a:t>
                      </a: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250 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819532"/>
                  </a:ext>
                </a:extLst>
              </a:tr>
              <a:tr h="1965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Temperature (K) 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1370 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1370 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0066" marR="120066" marT="60033" marB="6003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678694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650777A4-3D28-B360-BA1E-FF056B441876}"/>
              </a:ext>
            </a:extLst>
          </p:cNvPr>
          <p:cNvSpPr txBox="1"/>
          <p:nvPr/>
        </p:nvSpPr>
        <p:spPr>
          <a:xfrm>
            <a:off x="6402475" y="2255318"/>
            <a:ext cx="40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PHANTOM DESIGN PREPARATION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35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4">
            <a:extLst>
              <a:ext uri="{FF2B5EF4-FFF2-40B4-BE49-F238E27FC236}">
                <a16:creationId xmlns:a16="http://schemas.microsoft.com/office/drawing/2014/main" id="{F20EF364-A31A-B80D-AA9C-391C371DE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" t="966" r="50906" b="18653"/>
          <a:stretch/>
        </p:blipFill>
        <p:spPr>
          <a:xfrm rot="5400000">
            <a:off x="1154254" y="2883332"/>
            <a:ext cx="1312370" cy="1091336"/>
          </a:xfrm>
          <a:prstGeom prst="rect">
            <a:avLst/>
          </a:prstGeom>
        </p:spPr>
      </p:pic>
      <p:pic>
        <p:nvPicPr>
          <p:cNvPr id="8" name="図 14">
            <a:extLst>
              <a:ext uri="{FF2B5EF4-FFF2-40B4-BE49-F238E27FC236}">
                <a16:creationId xmlns:a16="http://schemas.microsoft.com/office/drawing/2014/main" id="{E3D70139-7264-9314-3A1B-A7A464730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75" t="966" r="445" b="18653"/>
          <a:stretch/>
        </p:blipFill>
        <p:spPr>
          <a:xfrm rot="16200000">
            <a:off x="2101843" y="2905575"/>
            <a:ext cx="1356857" cy="10913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291A41-F87A-CBFC-8DFB-7915C559E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0" b="8887"/>
          <a:stretch/>
        </p:blipFill>
        <p:spPr>
          <a:xfrm>
            <a:off x="415388" y="2431269"/>
            <a:ext cx="3881437" cy="2283198"/>
          </a:xfrm>
          <a:prstGeom prst="rect">
            <a:avLst/>
          </a:prstGeom>
          <a:ln w="127000">
            <a:noFill/>
          </a:ln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E35EA9B6-ECE0-560B-A8FB-9B73F5AEE4D5}"/>
              </a:ext>
            </a:extLst>
          </p:cNvPr>
          <p:cNvGrpSpPr/>
          <p:nvPr/>
        </p:nvGrpSpPr>
        <p:grpSpPr>
          <a:xfrm>
            <a:off x="4846259" y="881643"/>
            <a:ext cx="6768752" cy="4851614"/>
            <a:chOff x="4846259" y="881643"/>
            <a:chExt cx="6768752" cy="4851614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9B3CC53-91FF-8156-130D-0608A3768398}"/>
                </a:ext>
              </a:extLst>
            </p:cNvPr>
            <p:cNvSpPr/>
            <p:nvPr/>
          </p:nvSpPr>
          <p:spPr>
            <a:xfrm>
              <a:off x="4846259" y="881643"/>
              <a:ext cx="6768752" cy="4851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16E2C9A-1435-EFFF-BF79-9AF8FCAB7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000" r="15000"/>
            <a:stretch/>
          </p:blipFill>
          <p:spPr>
            <a:xfrm>
              <a:off x="5200513" y="1628800"/>
              <a:ext cx="2402310" cy="171593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020232-0F11-506A-9E30-EF2CCC251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000" r="15000"/>
            <a:stretch/>
          </p:blipFill>
          <p:spPr>
            <a:xfrm>
              <a:off x="5200513" y="3573016"/>
              <a:ext cx="2402310" cy="171593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5FB7DBB-0D4C-ACD1-4C8D-3A54BD6B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750" r="22916"/>
            <a:stretch/>
          </p:blipFill>
          <p:spPr>
            <a:xfrm>
              <a:off x="8400256" y="1628800"/>
              <a:ext cx="2402310" cy="171593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300306D-AA5E-C10C-003B-A12178063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750" r="22916"/>
            <a:stretch/>
          </p:blipFill>
          <p:spPr>
            <a:xfrm>
              <a:off x="8400256" y="3573016"/>
              <a:ext cx="2402310" cy="17159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43E99AD7-095F-7540-57D9-4DD8DB0CD2F1}"/>
                </a:ext>
              </a:extLst>
            </p:cNvPr>
            <p:cNvSpPr txBox="1"/>
            <p:nvPr/>
          </p:nvSpPr>
          <p:spPr>
            <a:xfrm>
              <a:off x="5051550" y="112474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Radiography (0.15mm/pixel)</a:t>
              </a:r>
              <a:endParaRPr kumimoji="1"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907C8D7-CB4A-E76B-4581-31E14F4076A9}"/>
                </a:ext>
              </a:extLst>
            </p:cNvPr>
            <p:cNvSpPr txBox="1"/>
            <p:nvPr/>
          </p:nvSpPr>
          <p:spPr>
            <a:xfrm>
              <a:off x="8230635" y="1124744"/>
              <a:ext cx="330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Tomosynthesis (0.26mm/pixel)</a:t>
              </a:r>
              <a:endParaRPr kumimoji="1"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A96189D-A59E-41D7-F8C8-A8D702F86049}"/>
                </a:ext>
              </a:extLst>
            </p:cNvPr>
            <p:cNvSpPr txBox="1"/>
            <p:nvPr/>
          </p:nvSpPr>
          <p:spPr>
            <a:xfrm>
              <a:off x="5200512" y="2975403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endParaRPr kumimoji="1"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E40223C-E059-101F-6104-ABD68C08BFB6}"/>
                </a:ext>
              </a:extLst>
            </p:cNvPr>
            <p:cNvSpPr txBox="1"/>
            <p:nvPr/>
          </p:nvSpPr>
          <p:spPr>
            <a:xfrm>
              <a:off x="5191154" y="4919619"/>
              <a:ext cx="791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kumimoji="1"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F685C97-BD74-D2C8-0B47-BB824F5D4806}"/>
                </a:ext>
              </a:extLst>
            </p:cNvPr>
            <p:cNvSpPr txBox="1"/>
            <p:nvPr/>
          </p:nvSpPr>
          <p:spPr>
            <a:xfrm>
              <a:off x="8400256" y="2975403"/>
              <a:ext cx="466794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</a:t>
              </a:r>
              <a:endParaRPr kumimoji="1"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60C11852-664F-8414-2DE0-0752B89A4D2E}"/>
                </a:ext>
              </a:extLst>
            </p:cNvPr>
            <p:cNvSpPr txBox="1"/>
            <p:nvPr/>
          </p:nvSpPr>
          <p:spPr>
            <a:xfrm>
              <a:off x="8400256" y="4919619"/>
              <a:ext cx="791627" cy="36933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  <a:endParaRPr kumimoji="1"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1068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/>
            <a:r>
              <a:rPr lang="en-US" altLang="ja-JP" dirty="0"/>
              <a:t>EXPERIMENTS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445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869C9984-2DEA-550D-D779-A938C4DAD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606784"/>
              </p:ext>
            </p:extLst>
          </p:nvPr>
        </p:nvGraphicFramePr>
        <p:xfrm>
          <a:off x="1163452" y="836712"/>
          <a:ext cx="986509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197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869C9984-2DEA-550D-D779-A938C4DAD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571684"/>
              </p:ext>
            </p:extLst>
          </p:nvPr>
        </p:nvGraphicFramePr>
        <p:xfrm>
          <a:off x="1163452" y="836712"/>
          <a:ext cx="986509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349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7E862105-A0F9-F22F-7BA1-54B55AB3740D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/>
            <a:r>
              <a:rPr lang="en-US" altLang="ja-JP" dirty="0"/>
              <a:t>THANK YOU</a:t>
            </a:r>
            <a:endParaRPr lang="ja-JP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38925DC-E7EA-007C-7854-E6BB10B5D949}"/>
              </a:ext>
            </a:extLst>
          </p:cNvPr>
          <p:cNvSpPr txBox="1"/>
          <p:nvPr/>
        </p:nvSpPr>
        <p:spPr>
          <a:xfrm>
            <a:off x="7361767" y="6455944"/>
            <a:ext cx="483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@RCIQE  https://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www.rciqe.hokudai.ac.jp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33973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2000">
        <p159:morph option="byObject"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3" name="楕円 2">
            <a:extLst>
              <a:ext uri="{FF2B5EF4-FFF2-40B4-BE49-F238E27FC236}">
                <a16:creationId xmlns:a16="http://schemas.microsoft.com/office/drawing/2014/main" id="{EFB704A9-33AD-0083-6C41-37C676A5FC75}"/>
              </a:ext>
            </a:extLst>
          </p:cNvPr>
          <p:cNvSpPr/>
          <p:nvPr/>
        </p:nvSpPr>
        <p:spPr>
          <a:xfrm>
            <a:off x="2213610" y="99441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3554C0E-3470-6DC7-B686-2337C05C0D38}"/>
              </a:ext>
            </a:extLst>
          </p:cNvPr>
          <p:cNvSpPr/>
          <p:nvPr/>
        </p:nvSpPr>
        <p:spPr>
          <a:xfrm>
            <a:off x="1626870" y="124587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34D1D3C-C438-0B66-E071-69CC7CC62EF1}"/>
              </a:ext>
            </a:extLst>
          </p:cNvPr>
          <p:cNvSpPr/>
          <p:nvPr/>
        </p:nvSpPr>
        <p:spPr>
          <a:xfrm>
            <a:off x="2562793" y="317754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87F5A89-DDBE-26D4-4A68-545CB667DBAA}"/>
              </a:ext>
            </a:extLst>
          </p:cNvPr>
          <p:cNvSpPr/>
          <p:nvPr/>
        </p:nvSpPr>
        <p:spPr>
          <a:xfrm>
            <a:off x="993073" y="335280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13CF87C-6843-BC80-50E2-00F20E538770}"/>
              </a:ext>
            </a:extLst>
          </p:cNvPr>
          <p:cNvSpPr/>
          <p:nvPr/>
        </p:nvSpPr>
        <p:spPr>
          <a:xfrm>
            <a:off x="1755073" y="64998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1CAD055-B983-5F97-A704-B92C8BAA338A}"/>
              </a:ext>
            </a:extLst>
          </p:cNvPr>
          <p:cNvSpPr/>
          <p:nvPr/>
        </p:nvSpPr>
        <p:spPr>
          <a:xfrm>
            <a:off x="3530533" y="37185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68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>
            <a:extLst>
              <a:ext uri="{FF2B5EF4-FFF2-40B4-BE49-F238E27FC236}">
                <a16:creationId xmlns:a16="http://schemas.microsoft.com/office/drawing/2014/main" id="{869C9984-2DEA-550D-D779-A938C4DAD7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389974"/>
              </p:ext>
            </p:extLst>
          </p:nvPr>
        </p:nvGraphicFramePr>
        <p:xfrm>
          <a:off x="695400" y="836712"/>
          <a:ext cx="1094521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213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3" name="楕円 2">
            <a:extLst>
              <a:ext uri="{FF2B5EF4-FFF2-40B4-BE49-F238E27FC236}">
                <a16:creationId xmlns:a16="http://schemas.microsoft.com/office/drawing/2014/main" id="{EFB704A9-33AD-0083-6C41-37C676A5FC75}"/>
              </a:ext>
            </a:extLst>
          </p:cNvPr>
          <p:cNvSpPr/>
          <p:nvPr/>
        </p:nvSpPr>
        <p:spPr>
          <a:xfrm>
            <a:off x="2213610" y="99441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3554C0E-3470-6DC7-B686-2337C05C0D38}"/>
              </a:ext>
            </a:extLst>
          </p:cNvPr>
          <p:cNvSpPr/>
          <p:nvPr/>
        </p:nvSpPr>
        <p:spPr>
          <a:xfrm>
            <a:off x="1626870" y="124587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836464DF-2EA9-2D43-CFC9-5C17A13283CD}"/>
              </a:ext>
            </a:extLst>
          </p:cNvPr>
          <p:cNvSpPr/>
          <p:nvPr/>
        </p:nvSpPr>
        <p:spPr>
          <a:xfrm>
            <a:off x="2213610" y="243459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75773AA-E509-BA61-3709-ED05A6992510}"/>
              </a:ext>
            </a:extLst>
          </p:cNvPr>
          <p:cNvSpPr/>
          <p:nvPr/>
        </p:nvSpPr>
        <p:spPr>
          <a:xfrm>
            <a:off x="3065713" y="243459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34D1D3C-C438-0B66-E071-69CC7CC62EF1}"/>
              </a:ext>
            </a:extLst>
          </p:cNvPr>
          <p:cNvSpPr/>
          <p:nvPr/>
        </p:nvSpPr>
        <p:spPr>
          <a:xfrm>
            <a:off x="2562793" y="317754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87F5A89-DDBE-26D4-4A68-545CB667DBAA}"/>
              </a:ext>
            </a:extLst>
          </p:cNvPr>
          <p:cNvSpPr/>
          <p:nvPr/>
        </p:nvSpPr>
        <p:spPr>
          <a:xfrm>
            <a:off x="993073" y="335280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5BF68F0-1948-F62D-7862-4446B16D18DD}"/>
              </a:ext>
            </a:extLst>
          </p:cNvPr>
          <p:cNvSpPr/>
          <p:nvPr/>
        </p:nvSpPr>
        <p:spPr>
          <a:xfrm>
            <a:off x="1838893" y="48615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D2F12E1-4156-FFE0-2392-D83BECAA7872}"/>
              </a:ext>
            </a:extLst>
          </p:cNvPr>
          <p:cNvSpPr/>
          <p:nvPr/>
        </p:nvSpPr>
        <p:spPr>
          <a:xfrm>
            <a:off x="2665663" y="624840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13CF87C-6843-BC80-50E2-00F20E538770}"/>
              </a:ext>
            </a:extLst>
          </p:cNvPr>
          <p:cNvSpPr/>
          <p:nvPr/>
        </p:nvSpPr>
        <p:spPr>
          <a:xfrm>
            <a:off x="1755073" y="64998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1CAD055-B983-5F97-A704-B92C8BAA338A}"/>
              </a:ext>
            </a:extLst>
          </p:cNvPr>
          <p:cNvSpPr/>
          <p:nvPr/>
        </p:nvSpPr>
        <p:spPr>
          <a:xfrm>
            <a:off x="3530533" y="37185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FA5782EB-7404-A044-9928-FC9285931B36}"/>
              </a:ext>
            </a:extLst>
          </p:cNvPr>
          <p:cNvSpPr txBox="1">
            <a:spLocks/>
          </p:cNvSpPr>
          <p:nvPr/>
        </p:nvSpPr>
        <p:spPr>
          <a:xfrm>
            <a:off x="3994017" y="814237"/>
            <a:ext cx="82986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RA shows its symptoms gradually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The joint space is one of the most important indicators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ja-JP" sz="2000" dirty="0"/>
              <a:t>JSN scoring </a:t>
            </a:r>
            <a:r>
              <a:rPr lang="en-US" altLang="ja-JP" sz="2000" dirty="0">
                <a:sym typeface="Wingdings" panose="05000000000000000000" pitchFamily="2" charset="2"/>
              </a:rPr>
              <a:t> severity of RA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5686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55F1F211-58BB-B2F0-BB1B-3CC6F65CD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104" y="2435235"/>
            <a:ext cx="4736077" cy="2459970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B90E593-98F9-2B1F-35D3-BD4BAD98DBEE}"/>
              </a:ext>
            </a:extLst>
          </p:cNvPr>
          <p:cNvGrpSpPr/>
          <p:nvPr/>
        </p:nvGrpSpPr>
        <p:grpSpPr>
          <a:xfrm>
            <a:off x="684663" y="0"/>
            <a:ext cx="3309354" cy="6858000"/>
            <a:chOff x="684663" y="0"/>
            <a:chExt cx="3309354" cy="685800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B63E62BF-9FDF-2343-3EE3-3E0643A98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CDB58F9-1D9B-3D04-DD5B-61D3C0E72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94" b="96288" l="3385" r="91077">
                          <a14:foregroundMark x1="50615" y1="7795" x2="50615" y2="7795"/>
                          <a14:foregroundMark x1="43385" y1="8092" x2="43385" y2="8092"/>
                          <a14:foregroundMark x1="55231" y1="5494" x2="55231" y2="5494"/>
                          <a14:foregroundMark x1="10154" y1="51893" x2="10154" y2="51893"/>
                          <a14:foregroundMark x1="4462" y1="56719" x2="4462" y2="56719"/>
                          <a14:foregroundMark x1="3538" y1="52784" x2="3538" y2="52784"/>
                          <a14:foregroundMark x1="91077" y1="53155" x2="91077" y2="53155"/>
                          <a14:foregroundMark x1="91077" y1="57238" x2="91077" y2="57238"/>
                          <a14:foregroundMark x1="37692" y1="91463" x2="37692" y2="91463"/>
                          <a14:foregroundMark x1="37385" y1="96288" x2="37385" y2="96288"/>
                          <a14:foregroundMark x1="66615" y1="95620" x2="66615" y2="95620"/>
                          <a14:foregroundMark x1="59077" y1="95546" x2="59077" y2="95546"/>
                          <a14:backgroundMark x1="90769" y1="54566" x2="90769" y2="545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4663" y="0"/>
              <a:ext cx="3309354" cy="6858000"/>
            </a:xfrm>
            <a:prstGeom prst="rect">
              <a:avLst/>
            </a:prstGeom>
          </p:spPr>
        </p:pic>
      </p:grpSp>
      <p:sp>
        <p:nvSpPr>
          <p:cNvPr id="16" name="楕円 15">
            <a:extLst>
              <a:ext uri="{FF2B5EF4-FFF2-40B4-BE49-F238E27FC236}">
                <a16:creationId xmlns:a16="http://schemas.microsoft.com/office/drawing/2014/main" id="{61CAD055-B983-5F97-A704-B92C8BAA338A}"/>
              </a:ext>
            </a:extLst>
          </p:cNvPr>
          <p:cNvSpPr/>
          <p:nvPr/>
        </p:nvSpPr>
        <p:spPr>
          <a:xfrm>
            <a:off x="3530533" y="3718560"/>
            <a:ext cx="251460" cy="251460"/>
          </a:xfrm>
          <a:prstGeom prst="ellipse">
            <a:avLst/>
          </a:prstGeom>
          <a:gradFill flip="none" rotWithShape="1">
            <a:gsLst>
              <a:gs pos="100000">
                <a:srgbClr val="FF0000">
                  <a:shade val="30000"/>
                  <a:satMod val="115000"/>
                  <a:alpha val="20000"/>
                </a:srgbClr>
              </a:gs>
              <a:gs pos="50000">
                <a:srgbClr val="FF0000">
                  <a:shade val="67500"/>
                  <a:satMod val="115000"/>
                  <a:alpha val="50000"/>
                </a:srgbClr>
              </a:gs>
              <a:gs pos="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4FF2A70-4CCE-E55C-334D-D271582F3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7" y="2300160"/>
            <a:ext cx="2836800" cy="2836800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101600" dist="1270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4" name="燕尾形 3">
            <a:extLst>
              <a:ext uri="{FF2B5EF4-FFF2-40B4-BE49-F238E27FC236}">
                <a16:creationId xmlns:a16="http://schemas.microsoft.com/office/drawing/2014/main" id="{967091D9-FB8B-706E-F87D-436B08F658C4}"/>
              </a:ext>
            </a:extLst>
          </p:cNvPr>
          <p:cNvSpPr/>
          <p:nvPr/>
        </p:nvSpPr>
        <p:spPr>
          <a:xfrm rot="5400000">
            <a:off x="5759371" y="2829635"/>
            <a:ext cx="484632" cy="484632"/>
          </a:xfrm>
          <a:prstGeom prst="chevr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燕尾形 16">
            <a:extLst>
              <a:ext uri="{FF2B5EF4-FFF2-40B4-BE49-F238E27FC236}">
                <a16:creationId xmlns:a16="http://schemas.microsoft.com/office/drawing/2014/main" id="{0F44CA78-F933-4292-080D-18229192F782}"/>
              </a:ext>
            </a:extLst>
          </p:cNvPr>
          <p:cNvSpPr/>
          <p:nvPr/>
        </p:nvSpPr>
        <p:spPr>
          <a:xfrm rot="16200000">
            <a:off x="5759371" y="3983297"/>
            <a:ext cx="484632" cy="484632"/>
          </a:xfrm>
          <a:prstGeom prst="chevr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2435F4B-45AB-3023-ABBF-65B97F3DD6CA}"/>
              </a:ext>
            </a:extLst>
          </p:cNvPr>
          <p:cNvCxnSpPr>
            <a:cxnSpLocks/>
          </p:cNvCxnSpPr>
          <p:nvPr/>
        </p:nvCxnSpPr>
        <p:spPr>
          <a:xfrm flipV="1">
            <a:off x="3627120" y="2300160"/>
            <a:ext cx="956167" cy="136506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392A422-7F7F-759B-DDF4-47060C86C3FD}"/>
              </a:ext>
            </a:extLst>
          </p:cNvPr>
          <p:cNvCxnSpPr>
            <a:cxnSpLocks/>
          </p:cNvCxnSpPr>
          <p:nvPr/>
        </p:nvCxnSpPr>
        <p:spPr>
          <a:xfrm>
            <a:off x="3634740" y="3718560"/>
            <a:ext cx="948547" cy="14184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35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/>
            <a:r>
              <a:rPr lang="en-US" altLang="ja-JP" dirty="0"/>
              <a:t>METHODOLOGY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0308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3A374C14-9723-0E6F-BE0B-F7162F879E33}"/>
              </a:ext>
            </a:extLst>
          </p:cNvPr>
          <p:cNvSpPr txBox="1">
            <a:spLocks/>
          </p:cNvSpPr>
          <p:nvPr/>
        </p:nvSpPr>
        <p:spPr>
          <a:xfrm>
            <a:off x="1" y="1698834"/>
            <a:ext cx="120904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 dirty="0"/>
              <a:t>Finger alignment and</a:t>
            </a:r>
          </a:p>
          <a:p>
            <a:pPr algn="ctr">
              <a:lnSpc>
                <a:spcPct val="100000"/>
              </a:lnSpc>
            </a:pPr>
            <a:r>
              <a:rPr lang="en-US" altLang="ja-JP" dirty="0"/>
              <a:t>learning-based joint extraction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954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610</Words>
  <Application>Microsoft Macintosh PowerPoint</Application>
  <PresentationFormat>宽屏</PresentationFormat>
  <Paragraphs>207</Paragraphs>
  <Slides>50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5" baseType="lpstr">
      <vt:lpstr>ＭＳ Ｐゴシック</vt:lpstr>
      <vt:lpstr>游ゴシック</vt:lpstr>
      <vt:lpstr>Arial</vt:lpstr>
      <vt:lpstr>Cambria Math</vt:lpstr>
      <vt:lpstr>Office テーマ</vt:lpstr>
      <vt:lpstr>A Sub-pixel Accurate Quantification of  Joint Space Narrowing Progression in Rheumatoid Arthritis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Phase domain analysis</vt:lpstr>
      <vt:lpstr>POC: Phase only correlation</vt:lpstr>
      <vt:lpstr>POC: Phase only correlation</vt:lpstr>
      <vt:lpstr>POC: Phase only correlation</vt:lpstr>
      <vt:lpstr>Problems and solutions </vt:lpstr>
      <vt:lpstr>Problems and solutions </vt:lpstr>
      <vt:lpstr>Problems and solutions </vt:lpstr>
      <vt:lpstr>Problems and solutions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Sub-pixel Accurate Quantification of  Joint Space Narrowing Progression in Rheumatoid Arthritis</dc:title>
  <dc:creator>masayuki ikebe</dc:creator>
  <cp:lastModifiedBy>欧　亜非</cp:lastModifiedBy>
  <cp:revision>13</cp:revision>
  <dcterms:created xsi:type="dcterms:W3CDTF">2022-11-18T10:19:00Z</dcterms:created>
  <dcterms:modified xsi:type="dcterms:W3CDTF">2022-11-23T03:26:59Z</dcterms:modified>
</cp:coreProperties>
</file>